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</p:sldMasterIdLst>
  <p:notesMasterIdLst>
    <p:notesMasterId r:id="rId10"/>
  </p:notesMasterIdLst>
  <p:sldIdLst>
    <p:sldId id="257" r:id="rId5"/>
    <p:sldId id="258" r:id="rId6"/>
    <p:sldId id="260" r:id="rId7"/>
    <p:sldId id="299" r:id="rId8"/>
    <p:sldId id="262" r:id="rId9"/>
    <p:sldId id="301" r:id="rId11"/>
    <p:sldId id="300" r:id="rId12"/>
    <p:sldId id="268" r:id="rId13"/>
    <p:sldId id="264" r:id="rId14"/>
    <p:sldId id="266" r:id="rId15"/>
    <p:sldId id="267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</p:sldIdLst>
  <p:sldSz cx="12192000" cy="6858000"/>
  <p:notesSz cx="6858000" cy="9144000"/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1" Type="http://schemas.openxmlformats.org/officeDocument/2006/relationships/tags" Target="tags/tag478.xml"/><Relationship Id="rId50" Type="http://schemas.openxmlformats.org/officeDocument/2006/relationships/commentAuthors" Target="commentAuthors.xml"/><Relationship Id="rId5" Type="http://schemas.openxmlformats.org/officeDocument/2006/relationships/slide" Target="slides/slide1.xml"/><Relationship Id="rId49" Type="http://schemas.openxmlformats.org/officeDocument/2006/relationships/tableStyles" Target="tableStyles.xml"/><Relationship Id="rId48" Type="http://schemas.openxmlformats.org/officeDocument/2006/relationships/viewProps" Target="viewProps.xml"/><Relationship Id="rId47" Type="http://schemas.openxmlformats.org/officeDocument/2006/relationships/presProps" Target="presProps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image" Target="../media/image1.png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image" Target="../media/image2.png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0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91.xml"/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image" Target="../media/image3.png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0" Type="http://schemas.openxmlformats.org/officeDocument/2006/relationships/tags" Target="../tags/tag92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06.xml"/><Relationship Id="rId8" Type="http://schemas.openxmlformats.org/officeDocument/2006/relationships/tags" Target="../tags/tag105.xml"/><Relationship Id="rId7" Type="http://schemas.openxmlformats.org/officeDocument/2006/relationships/tags" Target="../tags/tag104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110.xml"/><Relationship Id="rId4" Type="http://schemas.openxmlformats.org/officeDocument/2006/relationships/tags" Target="../tags/tag109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29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image" Target="../media/image1.png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1" Type="http://schemas.openxmlformats.org/officeDocument/2006/relationships/tags" Target="../tags/tag131.xml"/><Relationship Id="rId10" Type="http://schemas.openxmlformats.org/officeDocument/2006/relationships/tags" Target="../tags/tag130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1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/>
          <p:cNvSpPr/>
          <p:nvPr userDrawn="1">
            <p:custDataLst>
              <p:tags r:id="rId3"/>
            </p:custDataLst>
          </p:nvPr>
        </p:nvSpPr>
        <p:spPr>
          <a:xfrm>
            <a:off x="8236879" y="945620"/>
            <a:ext cx="3955121" cy="5912380"/>
          </a:xfrm>
          <a:custGeom>
            <a:avLst/>
            <a:gdLst>
              <a:gd name="connsiteX0" fmla="*/ 3955121 w 3955121"/>
              <a:gd name="connsiteY0" fmla="*/ 0 h 5912380"/>
              <a:gd name="connsiteX1" fmla="*/ 3955121 w 3955121"/>
              <a:gd name="connsiteY1" fmla="*/ 5912380 h 5912380"/>
              <a:gd name="connsiteX2" fmla="*/ 0 w 3955121"/>
              <a:gd name="connsiteY2" fmla="*/ 5912380 h 5912380"/>
              <a:gd name="connsiteX3" fmla="*/ 34287 w 3955121"/>
              <a:gd name="connsiteY3" fmla="*/ 5823175 h 5912380"/>
              <a:gd name="connsiteX4" fmla="*/ 1386092 w 3955121"/>
              <a:gd name="connsiteY4" fmla="*/ 4613351 h 5912380"/>
              <a:gd name="connsiteX5" fmla="*/ 1015978 w 3955121"/>
              <a:gd name="connsiteY5" fmla="*/ 2936951 h 5912380"/>
              <a:gd name="connsiteX6" fmla="*/ 3287464 w 3955121"/>
              <a:gd name="connsiteY6" fmla="*/ 1405694 h 5912380"/>
              <a:gd name="connsiteX7" fmla="*/ 3911452 w 3955121"/>
              <a:gd name="connsiteY7" fmla="*/ 121122 h 5912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55121" h="5912380">
                <a:moveTo>
                  <a:pt x="3955121" y="0"/>
                </a:moveTo>
                <a:lnTo>
                  <a:pt x="3955121" y="5912380"/>
                </a:lnTo>
                <a:lnTo>
                  <a:pt x="0" y="5912380"/>
                </a:lnTo>
                <a:lnTo>
                  <a:pt x="34287" y="5823175"/>
                </a:lnTo>
                <a:cubicBezTo>
                  <a:pt x="303152" y="5277985"/>
                  <a:pt x="1232634" y="5071610"/>
                  <a:pt x="1386092" y="4613351"/>
                </a:cubicBezTo>
                <a:cubicBezTo>
                  <a:pt x="1561473" y="4089627"/>
                  <a:pt x="699083" y="3471560"/>
                  <a:pt x="1015978" y="2936951"/>
                </a:cubicBezTo>
                <a:cubicBezTo>
                  <a:pt x="1332873" y="2402342"/>
                  <a:pt x="2656395" y="2046439"/>
                  <a:pt x="3287464" y="1405694"/>
                </a:cubicBezTo>
                <a:cubicBezTo>
                  <a:pt x="3524115" y="1165415"/>
                  <a:pt x="3725557" y="635473"/>
                  <a:pt x="3911452" y="121122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  <a:gs pos="58000">
                <a:schemeClr val="accent1">
                  <a:alpha val="61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pic>
        <p:nvPicPr>
          <p:cNvPr id="17" name="图片 16" descr="1-01"/>
          <p:cNvPicPr/>
          <p:nvPr userDrawn="1">
            <p:custDataLst>
              <p:tags r:id="rId4"/>
            </p:custData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lum contrast="12000"/>
          </a:blip>
          <a:srcRect l="65044" t="27461" r="6999" b="15052"/>
          <a:stretch>
            <a:fillRect/>
          </a:stretch>
        </p:blipFill>
        <p:spPr>
          <a:xfrm>
            <a:off x="6453505" y="838835"/>
            <a:ext cx="4867910" cy="56330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840105" y="3105665"/>
            <a:ext cx="6549236" cy="1318054"/>
          </a:xfrm>
          <a:noFill/>
        </p:spPr>
        <p:txBody>
          <a:bodyPr vert="horz" wrap="square" lIns="101600" tIns="38100" rIns="76200" bIns="38100" rtlCol="0" anchor="ctr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kumimoji="0" lang="zh-CN" altLang="en-US" sz="6000" b="1" i="0" u="none" strike="noStrike" cap="none" spc="300" normalizeH="0" baseline="0" dirty="0">
                <a:solidFill>
                  <a:schemeClr val="tx1"/>
                </a:solidFill>
                <a:uFillTx/>
                <a:latin typeface="+mj-ea"/>
                <a:ea typeface="+mj-ea"/>
                <a:cs typeface="+mn-cs"/>
              </a:defRPr>
            </a:lvl1pPr>
          </a:lstStyle>
          <a:p>
            <a:pPr marL="0" marR="0" lvl="0" fontAlgn="auto">
              <a:buClrTx/>
              <a:buSzTx/>
              <a:buFontTx/>
            </a:pPr>
            <a:r>
              <a:rPr lang="zh-CN" altLang="en-US" dirty="0"/>
              <a:t>编辑母版标题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2" name="任意多边形: 形状 1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2583542" cy="2429770"/>
          </a:xfrm>
          <a:custGeom>
            <a:avLst/>
            <a:gdLst>
              <a:gd name="connsiteX0" fmla="*/ 0 w 2583542"/>
              <a:gd name="connsiteY0" fmla="*/ 0 h 2429770"/>
              <a:gd name="connsiteX1" fmla="*/ 2517880 w 2583542"/>
              <a:gd name="connsiteY1" fmla="*/ 0 h 2429770"/>
              <a:gd name="connsiteX2" fmla="*/ 2544188 w 2583542"/>
              <a:gd name="connsiteY2" fmla="*/ 102314 h 2429770"/>
              <a:gd name="connsiteX3" fmla="*/ 2583542 w 2583542"/>
              <a:gd name="connsiteY3" fmla="*/ 492701 h 2429770"/>
              <a:gd name="connsiteX4" fmla="*/ 646473 w 2583542"/>
              <a:gd name="connsiteY4" fmla="*/ 2429770 h 2429770"/>
              <a:gd name="connsiteX5" fmla="*/ 70448 w 2583542"/>
              <a:gd name="connsiteY5" fmla="*/ 2342683 h 2429770"/>
              <a:gd name="connsiteX6" fmla="*/ 0 w 2583542"/>
              <a:gd name="connsiteY6" fmla="*/ 2316899 h 242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3542" h="2429770">
                <a:moveTo>
                  <a:pt x="0" y="0"/>
                </a:moveTo>
                <a:lnTo>
                  <a:pt x="2517880" y="0"/>
                </a:lnTo>
                <a:lnTo>
                  <a:pt x="2544188" y="102314"/>
                </a:lnTo>
                <a:cubicBezTo>
                  <a:pt x="2569991" y="228413"/>
                  <a:pt x="2583542" y="358974"/>
                  <a:pt x="2583542" y="492701"/>
                </a:cubicBezTo>
                <a:cubicBezTo>
                  <a:pt x="2583542" y="1562515"/>
                  <a:pt x="1716287" y="2429770"/>
                  <a:pt x="646473" y="2429770"/>
                </a:cubicBezTo>
                <a:cubicBezTo>
                  <a:pt x="445883" y="2429770"/>
                  <a:pt x="252414" y="2399281"/>
                  <a:pt x="70448" y="2342683"/>
                </a:cubicBezTo>
                <a:lnTo>
                  <a:pt x="0" y="2316899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2000"/>
                </a:schemeClr>
              </a:gs>
              <a:gs pos="100000">
                <a:schemeClr val="accent1"/>
              </a:gs>
              <a:gs pos="58000">
                <a:schemeClr val="accent1">
                  <a:alpha val="61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署名占位符 10"/>
          <p:cNvSpPr>
            <a:spLocks noGrp="1"/>
          </p:cNvSpPr>
          <p:nvPr>
            <p:ph type="body" sz="quarter" idx="18" hasCustomPrompt="1"/>
            <p:custDataLst>
              <p:tags r:id="rId11"/>
            </p:custDataLst>
          </p:nvPr>
        </p:nvSpPr>
        <p:spPr>
          <a:xfrm>
            <a:off x="1035032" y="4530746"/>
            <a:ext cx="2880000" cy="504000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1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2-01"/>
          <p:cNvPicPr/>
          <p:nvPr userDrawn="1">
            <p:custDataLst>
              <p:tags r:id="rId3"/>
            </p:custData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lum contrast="12000"/>
          </a:blip>
          <a:srcRect l="5214" t="7269" r="46786" b="8648"/>
          <a:stretch>
            <a:fillRect/>
          </a:stretch>
        </p:blipFill>
        <p:spPr>
          <a:xfrm>
            <a:off x="0" y="418465"/>
            <a:ext cx="5857240" cy="57664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850606" y="793049"/>
            <a:ext cx="2880000" cy="1081088"/>
          </a:xfrm>
        </p:spPr>
        <p:txBody>
          <a:bodyPr wrap="square" anchor="b">
            <a:normAutofit/>
          </a:bodyPr>
          <a:lstStyle>
            <a:lvl1pPr algn="l">
              <a:defRPr sz="560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cxnSp>
        <p:nvCxnSpPr>
          <p:cNvPr id="12" name="直接连接符 11"/>
          <p:cNvCxnSpPr/>
          <p:nvPr userDrawn="1">
            <p:custDataLst>
              <p:tags r:id="rId9"/>
            </p:custDataLst>
          </p:nvPr>
        </p:nvCxnSpPr>
        <p:spPr>
          <a:xfrm>
            <a:off x="6853146" y="2238450"/>
            <a:ext cx="269811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>
            <p:custDataLst>
              <p:tags r:id="rId10"/>
            </p:custDataLst>
          </p:nvPr>
        </p:nvCxnSpPr>
        <p:spPr>
          <a:xfrm>
            <a:off x="6850606" y="2238450"/>
            <a:ext cx="504825" cy="0"/>
          </a:xfrm>
          <a:prstGeom prst="line">
            <a:avLst/>
          </a:prstGeom>
          <a:ln w="889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1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: 形状 12"/>
          <p:cNvSpPr/>
          <p:nvPr userDrawn="1">
            <p:custDataLst>
              <p:tags r:id="rId3"/>
            </p:custDataLst>
          </p:nvPr>
        </p:nvSpPr>
        <p:spPr>
          <a:xfrm>
            <a:off x="9648824" y="190500"/>
            <a:ext cx="2543175" cy="6667500"/>
          </a:xfrm>
          <a:custGeom>
            <a:avLst/>
            <a:gdLst>
              <a:gd name="connsiteX0" fmla="*/ 3955121 w 3955121"/>
              <a:gd name="connsiteY0" fmla="*/ 0 h 5912380"/>
              <a:gd name="connsiteX1" fmla="*/ 3955121 w 3955121"/>
              <a:gd name="connsiteY1" fmla="*/ 5912380 h 5912380"/>
              <a:gd name="connsiteX2" fmla="*/ 0 w 3955121"/>
              <a:gd name="connsiteY2" fmla="*/ 5912380 h 5912380"/>
              <a:gd name="connsiteX3" fmla="*/ 34287 w 3955121"/>
              <a:gd name="connsiteY3" fmla="*/ 5823175 h 5912380"/>
              <a:gd name="connsiteX4" fmla="*/ 1386092 w 3955121"/>
              <a:gd name="connsiteY4" fmla="*/ 4613351 h 5912380"/>
              <a:gd name="connsiteX5" fmla="*/ 1015978 w 3955121"/>
              <a:gd name="connsiteY5" fmla="*/ 2936951 h 5912380"/>
              <a:gd name="connsiteX6" fmla="*/ 3287464 w 3955121"/>
              <a:gd name="connsiteY6" fmla="*/ 1405694 h 5912380"/>
              <a:gd name="connsiteX7" fmla="*/ 3911452 w 3955121"/>
              <a:gd name="connsiteY7" fmla="*/ 121122 h 5912380"/>
              <a:gd name="connsiteX0-1" fmla="*/ 3955121 w 3955121"/>
              <a:gd name="connsiteY0-2" fmla="*/ 0 h 5912380"/>
              <a:gd name="connsiteX1-3" fmla="*/ 3955121 w 3955121"/>
              <a:gd name="connsiteY1-4" fmla="*/ 5912380 h 5912380"/>
              <a:gd name="connsiteX2-5" fmla="*/ 0 w 3955121"/>
              <a:gd name="connsiteY2-6" fmla="*/ 5912380 h 5912380"/>
              <a:gd name="connsiteX3-7" fmla="*/ 34287 w 3955121"/>
              <a:gd name="connsiteY3-8" fmla="*/ 5823175 h 5912380"/>
              <a:gd name="connsiteX4-9" fmla="*/ 1386092 w 3955121"/>
              <a:gd name="connsiteY4-10" fmla="*/ 4613351 h 5912380"/>
              <a:gd name="connsiteX5-11" fmla="*/ 1015978 w 3955121"/>
              <a:gd name="connsiteY5-12" fmla="*/ 2936951 h 5912380"/>
              <a:gd name="connsiteX6-13" fmla="*/ 2561618 w 3955121"/>
              <a:gd name="connsiteY6-14" fmla="*/ 1633743 h 5912380"/>
              <a:gd name="connsiteX7-15" fmla="*/ 3911452 w 3955121"/>
              <a:gd name="connsiteY7-16" fmla="*/ 121122 h 5912380"/>
              <a:gd name="connsiteX8" fmla="*/ 3955121 w 3955121"/>
              <a:gd name="connsiteY8" fmla="*/ 0 h 5912380"/>
              <a:gd name="connsiteX0-17" fmla="*/ 3955121 w 3955121"/>
              <a:gd name="connsiteY0-18" fmla="*/ 0 h 5912380"/>
              <a:gd name="connsiteX1-19" fmla="*/ 3955121 w 3955121"/>
              <a:gd name="connsiteY1-20" fmla="*/ 5912380 h 5912380"/>
              <a:gd name="connsiteX2-21" fmla="*/ 0 w 3955121"/>
              <a:gd name="connsiteY2-22" fmla="*/ 5912380 h 5912380"/>
              <a:gd name="connsiteX3-23" fmla="*/ 34287 w 3955121"/>
              <a:gd name="connsiteY3-24" fmla="*/ 5823175 h 5912380"/>
              <a:gd name="connsiteX4-25" fmla="*/ 1386092 w 3955121"/>
              <a:gd name="connsiteY4-26" fmla="*/ 4613351 h 5912380"/>
              <a:gd name="connsiteX5-27" fmla="*/ 1015978 w 3955121"/>
              <a:gd name="connsiteY5-28" fmla="*/ 2936951 h 5912380"/>
              <a:gd name="connsiteX6-29" fmla="*/ 2561618 w 3955121"/>
              <a:gd name="connsiteY6-30" fmla="*/ 1633743 h 5912380"/>
              <a:gd name="connsiteX7-31" fmla="*/ 3911452 w 3955121"/>
              <a:gd name="connsiteY7-32" fmla="*/ 121122 h 5912380"/>
              <a:gd name="connsiteX8-33" fmla="*/ 3955121 w 3955121"/>
              <a:gd name="connsiteY8-34" fmla="*/ 0 h 5912380"/>
              <a:gd name="connsiteX0-35" fmla="*/ 3955121 w 3955121"/>
              <a:gd name="connsiteY0-36" fmla="*/ 0 h 5912380"/>
              <a:gd name="connsiteX1-37" fmla="*/ 3955121 w 3955121"/>
              <a:gd name="connsiteY1-38" fmla="*/ 5912380 h 5912380"/>
              <a:gd name="connsiteX2-39" fmla="*/ 0 w 3955121"/>
              <a:gd name="connsiteY2-40" fmla="*/ 5912380 h 5912380"/>
              <a:gd name="connsiteX3-41" fmla="*/ 34287 w 3955121"/>
              <a:gd name="connsiteY3-42" fmla="*/ 5823175 h 5912380"/>
              <a:gd name="connsiteX4-43" fmla="*/ 1386092 w 3955121"/>
              <a:gd name="connsiteY4-44" fmla="*/ 4613351 h 5912380"/>
              <a:gd name="connsiteX5-45" fmla="*/ 1015978 w 3955121"/>
              <a:gd name="connsiteY5-46" fmla="*/ 2936951 h 5912380"/>
              <a:gd name="connsiteX6-47" fmla="*/ 2561618 w 3955121"/>
              <a:gd name="connsiteY6-48" fmla="*/ 1633743 h 5912380"/>
              <a:gd name="connsiteX7-49" fmla="*/ 3911452 w 3955121"/>
              <a:gd name="connsiteY7-50" fmla="*/ 121122 h 5912380"/>
              <a:gd name="connsiteX8-51" fmla="*/ 3955121 w 3955121"/>
              <a:gd name="connsiteY8-52" fmla="*/ 0 h 5912380"/>
              <a:gd name="connsiteX0-53" fmla="*/ 3955121 w 3955121"/>
              <a:gd name="connsiteY0-54" fmla="*/ 0 h 5912380"/>
              <a:gd name="connsiteX1-55" fmla="*/ 3955121 w 3955121"/>
              <a:gd name="connsiteY1-56" fmla="*/ 5912380 h 5912380"/>
              <a:gd name="connsiteX2-57" fmla="*/ 0 w 3955121"/>
              <a:gd name="connsiteY2-58" fmla="*/ 5912380 h 5912380"/>
              <a:gd name="connsiteX3-59" fmla="*/ 34287 w 3955121"/>
              <a:gd name="connsiteY3-60" fmla="*/ 5823175 h 5912380"/>
              <a:gd name="connsiteX4-61" fmla="*/ 1386092 w 3955121"/>
              <a:gd name="connsiteY4-62" fmla="*/ 4613351 h 5912380"/>
              <a:gd name="connsiteX5-63" fmla="*/ 1015978 w 3955121"/>
              <a:gd name="connsiteY5-64" fmla="*/ 2936951 h 5912380"/>
              <a:gd name="connsiteX6-65" fmla="*/ 2561618 w 3955121"/>
              <a:gd name="connsiteY6-66" fmla="*/ 1633743 h 5912380"/>
              <a:gd name="connsiteX7-67" fmla="*/ 3911452 w 3955121"/>
              <a:gd name="connsiteY7-68" fmla="*/ 121122 h 5912380"/>
              <a:gd name="connsiteX8-69" fmla="*/ 3955121 w 3955121"/>
              <a:gd name="connsiteY8-70" fmla="*/ 0 h 5912380"/>
              <a:gd name="connsiteX0-71" fmla="*/ 3955121 w 3955121"/>
              <a:gd name="connsiteY0-72" fmla="*/ 0 h 5912380"/>
              <a:gd name="connsiteX1-73" fmla="*/ 3955121 w 3955121"/>
              <a:gd name="connsiteY1-74" fmla="*/ 5912380 h 5912380"/>
              <a:gd name="connsiteX2-75" fmla="*/ 0 w 3955121"/>
              <a:gd name="connsiteY2-76" fmla="*/ 5912380 h 5912380"/>
              <a:gd name="connsiteX3-77" fmla="*/ 34287 w 3955121"/>
              <a:gd name="connsiteY3-78" fmla="*/ 5823175 h 5912380"/>
              <a:gd name="connsiteX4-79" fmla="*/ 1386092 w 3955121"/>
              <a:gd name="connsiteY4-80" fmla="*/ 4613351 h 5912380"/>
              <a:gd name="connsiteX5-81" fmla="*/ 1015978 w 3955121"/>
              <a:gd name="connsiteY5-82" fmla="*/ 2936951 h 5912380"/>
              <a:gd name="connsiteX6-83" fmla="*/ 2028343 w 3955121"/>
              <a:gd name="connsiteY6-84" fmla="*/ 1836453 h 5912380"/>
              <a:gd name="connsiteX7-85" fmla="*/ 3911452 w 3955121"/>
              <a:gd name="connsiteY7-86" fmla="*/ 121122 h 5912380"/>
              <a:gd name="connsiteX8-87" fmla="*/ 3955121 w 3955121"/>
              <a:gd name="connsiteY8-88" fmla="*/ 0 h 5912380"/>
              <a:gd name="connsiteX0-89" fmla="*/ 3955121 w 3955121"/>
              <a:gd name="connsiteY0-90" fmla="*/ 0 h 5912380"/>
              <a:gd name="connsiteX1-91" fmla="*/ 3955121 w 3955121"/>
              <a:gd name="connsiteY1-92" fmla="*/ 5912380 h 5912380"/>
              <a:gd name="connsiteX2-93" fmla="*/ 0 w 3955121"/>
              <a:gd name="connsiteY2-94" fmla="*/ 5912380 h 5912380"/>
              <a:gd name="connsiteX3-95" fmla="*/ 34287 w 3955121"/>
              <a:gd name="connsiteY3-96" fmla="*/ 5823175 h 5912380"/>
              <a:gd name="connsiteX4-97" fmla="*/ 1386092 w 3955121"/>
              <a:gd name="connsiteY4-98" fmla="*/ 4613351 h 5912380"/>
              <a:gd name="connsiteX5-99" fmla="*/ 1015978 w 3955121"/>
              <a:gd name="connsiteY5-100" fmla="*/ 2936951 h 5912380"/>
              <a:gd name="connsiteX6-101" fmla="*/ 2028343 w 3955121"/>
              <a:gd name="connsiteY6-102" fmla="*/ 1836453 h 5912380"/>
              <a:gd name="connsiteX7-103" fmla="*/ 3911452 w 3955121"/>
              <a:gd name="connsiteY7-104" fmla="*/ 121122 h 5912380"/>
              <a:gd name="connsiteX8-105" fmla="*/ 3955121 w 3955121"/>
              <a:gd name="connsiteY8-106" fmla="*/ 0 h 5912380"/>
              <a:gd name="connsiteX0-107" fmla="*/ 3955121 w 3955121"/>
              <a:gd name="connsiteY0-108" fmla="*/ 0 h 5912380"/>
              <a:gd name="connsiteX1-109" fmla="*/ 3955121 w 3955121"/>
              <a:gd name="connsiteY1-110" fmla="*/ 5912380 h 5912380"/>
              <a:gd name="connsiteX2-111" fmla="*/ 0 w 3955121"/>
              <a:gd name="connsiteY2-112" fmla="*/ 5912380 h 5912380"/>
              <a:gd name="connsiteX3-113" fmla="*/ 34287 w 3955121"/>
              <a:gd name="connsiteY3-114" fmla="*/ 5823175 h 5912380"/>
              <a:gd name="connsiteX4-115" fmla="*/ 1386092 w 3955121"/>
              <a:gd name="connsiteY4-116" fmla="*/ 4613351 h 5912380"/>
              <a:gd name="connsiteX5-117" fmla="*/ 1015978 w 3955121"/>
              <a:gd name="connsiteY5-118" fmla="*/ 2936951 h 5912380"/>
              <a:gd name="connsiteX6-119" fmla="*/ 2280167 w 3955121"/>
              <a:gd name="connsiteY6-120" fmla="*/ 1954701 h 5912380"/>
              <a:gd name="connsiteX7-121" fmla="*/ 3911452 w 3955121"/>
              <a:gd name="connsiteY7-122" fmla="*/ 121122 h 5912380"/>
              <a:gd name="connsiteX8-123" fmla="*/ 3955121 w 3955121"/>
              <a:gd name="connsiteY8-124" fmla="*/ 0 h 5912380"/>
              <a:gd name="connsiteX0-125" fmla="*/ 3955121 w 3955121"/>
              <a:gd name="connsiteY0-126" fmla="*/ 0 h 5912380"/>
              <a:gd name="connsiteX1-127" fmla="*/ 3955121 w 3955121"/>
              <a:gd name="connsiteY1-128" fmla="*/ 5912380 h 5912380"/>
              <a:gd name="connsiteX2-129" fmla="*/ 0 w 3955121"/>
              <a:gd name="connsiteY2-130" fmla="*/ 5912380 h 5912380"/>
              <a:gd name="connsiteX3-131" fmla="*/ 34287 w 3955121"/>
              <a:gd name="connsiteY3-132" fmla="*/ 5823175 h 5912380"/>
              <a:gd name="connsiteX4-133" fmla="*/ 1386092 w 3955121"/>
              <a:gd name="connsiteY4-134" fmla="*/ 4613351 h 5912380"/>
              <a:gd name="connsiteX5-135" fmla="*/ 1015978 w 3955121"/>
              <a:gd name="connsiteY5-136" fmla="*/ 2936951 h 5912380"/>
              <a:gd name="connsiteX6-137" fmla="*/ 2280167 w 3955121"/>
              <a:gd name="connsiteY6-138" fmla="*/ 1954701 h 5912380"/>
              <a:gd name="connsiteX7-139" fmla="*/ 3170793 w 3955121"/>
              <a:gd name="connsiteY7-140" fmla="*/ 247816 h 5912380"/>
              <a:gd name="connsiteX8-141" fmla="*/ 3955121 w 3955121"/>
              <a:gd name="connsiteY8-142" fmla="*/ 0 h 5912380"/>
              <a:gd name="connsiteX0-143" fmla="*/ 3955121 w 3955121"/>
              <a:gd name="connsiteY0-144" fmla="*/ 0 h 5912380"/>
              <a:gd name="connsiteX1-145" fmla="*/ 3955121 w 3955121"/>
              <a:gd name="connsiteY1-146" fmla="*/ 5912380 h 5912380"/>
              <a:gd name="connsiteX2-147" fmla="*/ 0 w 3955121"/>
              <a:gd name="connsiteY2-148" fmla="*/ 5912380 h 5912380"/>
              <a:gd name="connsiteX3-149" fmla="*/ 34287 w 3955121"/>
              <a:gd name="connsiteY3-150" fmla="*/ 5823175 h 5912380"/>
              <a:gd name="connsiteX4-151" fmla="*/ 1386092 w 3955121"/>
              <a:gd name="connsiteY4-152" fmla="*/ 4613351 h 5912380"/>
              <a:gd name="connsiteX5-153" fmla="*/ 1015978 w 3955121"/>
              <a:gd name="connsiteY5-154" fmla="*/ 2936951 h 5912380"/>
              <a:gd name="connsiteX6-155" fmla="*/ 2280167 w 3955121"/>
              <a:gd name="connsiteY6-156" fmla="*/ 1954701 h 5912380"/>
              <a:gd name="connsiteX7-157" fmla="*/ 3170793 w 3955121"/>
              <a:gd name="connsiteY7-158" fmla="*/ 247816 h 5912380"/>
              <a:gd name="connsiteX8-159" fmla="*/ 3955121 w 3955121"/>
              <a:gd name="connsiteY8-160" fmla="*/ 0 h 5912380"/>
              <a:gd name="connsiteX0-161" fmla="*/ 3955121 w 3955121"/>
              <a:gd name="connsiteY0-162" fmla="*/ 0 h 5912380"/>
              <a:gd name="connsiteX1-163" fmla="*/ 3955121 w 3955121"/>
              <a:gd name="connsiteY1-164" fmla="*/ 5912380 h 5912380"/>
              <a:gd name="connsiteX2-165" fmla="*/ 0 w 3955121"/>
              <a:gd name="connsiteY2-166" fmla="*/ 5912380 h 5912380"/>
              <a:gd name="connsiteX3-167" fmla="*/ 34287 w 3955121"/>
              <a:gd name="connsiteY3-168" fmla="*/ 5823175 h 5912380"/>
              <a:gd name="connsiteX4-169" fmla="*/ 1386092 w 3955121"/>
              <a:gd name="connsiteY4-170" fmla="*/ 4613351 h 5912380"/>
              <a:gd name="connsiteX5-171" fmla="*/ 1015978 w 3955121"/>
              <a:gd name="connsiteY5-172" fmla="*/ 2936951 h 5912380"/>
              <a:gd name="connsiteX6-173" fmla="*/ 2280167 w 3955121"/>
              <a:gd name="connsiteY6-174" fmla="*/ 1954701 h 5912380"/>
              <a:gd name="connsiteX7-175" fmla="*/ 3422618 w 3955121"/>
              <a:gd name="connsiteY7-176" fmla="*/ 991087 h 5912380"/>
              <a:gd name="connsiteX8-177" fmla="*/ 3955121 w 3955121"/>
              <a:gd name="connsiteY8-178" fmla="*/ 0 h 5912380"/>
              <a:gd name="connsiteX0-179" fmla="*/ 3955121 w 3955121"/>
              <a:gd name="connsiteY0-180" fmla="*/ 0 h 5912380"/>
              <a:gd name="connsiteX1-181" fmla="*/ 3955121 w 3955121"/>
              <a:gd name="connsiteY1-182" fmla="*/ 5912380 h 5912380"/>
              <a:gd name="connsiteX2-183" fmla="*/ 0 w 3955121"/>
              <a:gd name="connsiteY2-184" fmla="*/ 5912380 h 5912380"/>
              <a:gd name="connsiteX3-185" fmla="*/ 34287 w 3955121"/>
              <a:gd name="connsiteY3-186" fmla="*/ 5823175 h 5912380"/>
              <a:gd name="connsiteX4-187" fmla="*/ 1386092 w 3955121"/>
              <a:gd name="connsiteY4-188" fmla="*/ 4613351 h 5912380"/>
              <a:gd name="connsiteX5-189" fmla="*/ 1015978 w 3955121"/>
              <a:gd name="connsiteY5-190" fmla="*/ 2936951 h 5912380"/>
              <a:gd name="connsiteX6-191" fmla="*/ 2280167 w 3955121"/>
              <a:gd name="connsiteY6-192" fmla="*/ 1954701 h 5912380"/>
              <a:gd name="connsiteX7-193" fmla="*/ 3422618 w 3955121"/>
              <a:gd name="connsiteY7-194" fmla="*/ 991087 h 5912380"/>
              <a:gd name="connsiteX8-195" fmla="*/ 3955121 w 3955121"/>
              <a:gd name="connsiteY8-196" fmla="*/ 0 h 5912380"/>
              <a:gd name="connsiteX0-197" fmla="*/ 3955121 w 3955121"/>
              <a:gd name="connsiteY0-198" fmla="*/ 0 h 5912380"/>
              <a:gd name="connsiteX1-199" fmla="*/ 3955121 w 3955121"/>
              <a:gd name="connsiteY1-200" fmla="*/ 5912380 h 5912380"/>
              <a:gd name="connsiteX2-201" fmla="*/ 0 w 3955121"/>
              <a:gd name="connsiteY2-202" fmla="*/ 5912380 h 5912380"/>
              <a:gd name="connsiteX3-203" fmla="*/ 34287 w 3955121"/>
              <a:gd name="connsiteY3-204" fmla="*/ 5823175 h 5912380"/>
              <a:gd name="connsiteX4-205" fmla="*/ 1386092 w 3955121"/>
              <a:gd name="connsiteY4-206" fmla="*/ 4613351 h 5912380"/>
              <a:gd name="connsiteX5-207" fmla="*/ 1015978 w 3955121"/>
              <a:gd name="connsiteY5-208" fmla="*/ 2936951 h 5912380"/>
              <a:gd name="connsiteX6-209" fmla="*/ 2280167 w 3955121"/>
              <a:gd name="connsiteY6-210" fmla="*/ 1954701 h 5912380"/>
              <a:gd name="connsiteX7-211" fmla="*/ 3422618 w 3955121"/>
              <a:gd name="connsiteY7-212" fmla="*/ 991087 h 5912380"/>
              <a:gd name="connsiteX8-213" fmla="*/ 3955121 w 3955121"/>
              <a:gd name="connsiteY8-214" fmla="*/ 0 h 5912380"/>
              <a:gd name="connsiteX0-215" fmla="*/ 3955121 w 3955121"/>
              <a:gd name="connsiteY0-216" fmla="*/ 0 h 5912380"/>
              <a:gd name="connsiteX1-217" fmla="*/ 3955121 w 3955121"/>
              <a:gd name="connsiteY1-218" fmla="*/ 5912380 h 5912380"/>
              <a:gd name="connsiteX2-219" fmla="*/ 0 w 3955121"/>
              <a:gd name="connsiteY2-220" fmla="*/ 5912380 h 5912380"/>
              <a:gd name="connsiteX3-221" fmla="*/ 34287 w 3955121"/>
              <a:gd name="connsiteY3-222" fmla="*/ 5823175 h 5912380"/>
              <a:gd name="connsiteX4-223" fmla="*/ 1386092 w 3955121"/>
              <a:gd name="connsiteY4-224" fmla="*/ 4613351 h 5912380"/>
              <a:gd name="connsiteX5-225" fmla="*/ 1015978 w 3955121"/>
              <a:gd name="connsiteY5-226" fmla="*/ 2936951 h 5912380"/>
              <a:gd name="connsiteX6-227" fmla="*/ 2280167 w 3955121"/>
              <a:gd name="connsiteY6-228" fmla="*/ 1954701 h 5912380"/>
              <a:gd name="connsiteX7-229" fmla="*/ 3422618 w 3955121"/>
              <a:gd name="connsiteY7-230" fmla="*/ 991087 h 5912380"/>
              <a:gd name="connsiteX8-231" fmla="*/ 3955121 w 3955121"/>
              <a:gd name="connsiteY8-232" fmla="*/ 0 h 59123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33" y="connsiteY8-34"/>
              </a:cxn>
            </a:cxnLst>
            <a:rect l="l" t="t" r="r" b="b"/>
            <a:pathLst>
              <a:path w="3955121" h="5912380">
                <a:moveTo>
                  <a:pt x="3955121" y="0"/>
                </a:moveTo>
                <a:lnTo>
                  <a:pt x="3955121" y="5912380"/>
                </a:lnTo>
                <a:lnTo>
                  <a:pt x="0" y="5912380"/>
                </a:lnTo>
                <a:lnTo>
                  <a:pt x="34287" y="5823175"/>
                </a:lnTo>
                <a:cubicBezTo>
                  <a:pt x="303152" y="5277985"/>
                  <a:pt x="1232634" y="5071610"/>
                  <a:pt x="1386092" y="4613351"/>
                </a:cubicBezTo>
                <a:cubicBezTo>
                  <a:pt x="1561473" y="4089627"/>
                  <a:pt x="699083" y="3471560"/>
                  <a:pt x="1015978" y="2936951"/>
                </a:cubicBezTo>
                <a:cubicBezTo>
                  <a:pt x="1332873" y="2402342"/>
                  <a:pt x="2145697" y="2346582"/>
                  <a:pt x="2280167" y="1954701"/>
                </a:cubicBezTo>
                <a:cubicBezTo>
                  <a:pt x="2414637" y="1562820"/>
                  <a:pt x="3042669" y="1343972"/>
                  <a:pt x="3422618" y="991087"/>
                </a:cubicBezTo>
                <a:cubicBezTo>
                  <a:pt x="3802567" y="638202"/>
                  <a:pt x="3777620" y="330362"/>
                  <a:pt x="3955121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  <a:gs pos="58000">
                <a:schemeClr val="accent1">
                  <a:alpha val="61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pic>
        <p:nvPicPr>
          <p:cNvPr id="11" name="图片 10" descr="3-01"/>
          <p:cNvPicPr/>
          <p:nvPr userDrawn="1">
            <p:custDataLst>
              <p:tags r:id="rId4"/>
            </p:custData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lum contrast="12000"/>
          </a:blip>
          <a:srcRect l="29070" t="20392" r="24195" b="-7089"/>
          <a:stretch>
            <a:fillRect/>
          </a:stretch>
        </p:blipFill>
        <p:spPr>
          <a:xfrm>
            <a:off x="7423150" y="895350"/>
            <a:ext cx="4412615" cy="507301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069340" y="3329305"/>
            <a:ext cx="6193790" cy="1595755"/>
          </a:xfrm>
          <a:noFill/>
          <a:ln>
            <a:noFill/>
          </a:ln>
        </p:spPr>
        <p:txBody>
          <a:bodyPr vert="horz" wrap="square" lIns="0" tIns="38100" rIns="76200" bIns="38100" rtlCol="0" anchor="t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kumimoji="0" lang="zh-CN" altLang="en-US" sz="4400" i="0" u="none" strike="noStrike" cap="none" spc="300" normalizeH="0" baseline="0" dirty="0">
                <a:solidFill>
                  <a:schemeClr val="tx1"/>
                </a:solidFill>
                <a:uFillTx/>
                <a:latin typeface="+mj-ea"/>
                <a:ea typeface="+mj-ea"/>
                <a:cs typeface="+mn-cs"/>
              </a:defRPr>
            </a:lvl1pPr>
          </a:lstStyle>
          <a:p>
            <a:pPr marL="0" marR="0" lvl="0" eaLnBrk="0" fontAlgn="auto" hangingPunct="0">
              <a:buClrTx/>
              <a:buSzTx/>
              <a:buFontTx/>
            </a:pPr>
            <a:r>
              <a:rPr lang="zh-CN" altLang="en-US" dirty="0"/>
              <a:t>编辑母版标题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1069340" y="2099945"/>
            <a:ext cx="6193790" cy="1102995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kumimoji="0" lang="zh-CN" altLang="en-US" sz="4800" b="1" i="0" u="none" strike="noStrike" cap="none" spc="300" normalizeH="0" baseline="0" dirty="0">
                <a:solidFill>
                  <a:schemeClr val="accent1"/>
                </a:solidFill>
                <a:uFillTx/>
                <a:latin typeface="+mj-ea"/>
                <a:ea typeface="+mj-ea"/>
              </a:defRPr>
            </a:lvl1pPr>
          </a:lstStyle>
          <a:p>
            <a:pPr marL="114300" marR="0" lvl="0" indent="-342900" fontAlgn="auto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lang="zh-CN" altLang="en-US" dirty="0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1" i="0" u="none" strike="noStrike" kern="1200" cap="none" spc="0" normalizeH="0" baseline="0" noProof="1" dirty="0">
                <a:solidFill>
                  <a:schemeClr val="dk1">
                    <a:lumMod val="80000"/>
                    <a:lumOff val="2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4800" y="360000"/>
            <a:ext cx="10800000" cy="720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1" name="日期占位符 10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1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17"/>
          <p:cNvSpPr/>
          <p:nvPr userDrawn="1">
            <p:custDataLst>
              <p:tags r:id="rId3"/>
            </p:custDataLst>
          </p:nvPr>
        </p:nvSpPr>
        <p:spPr>
          <a:xfrm>
            <a:off x="8236879" y="945620"/>
            <a:ext cx="3955121" cy="5912380"/>
          </a:xfrm>
          <a:custGeom>
            <a:avLst/>
            <a:gdLst>
              <a:gd name="connsiteX0" fmla="*/ 3955121 w 3955121"/>
              <a:gd name="connsiteY0" fmla="*/ 0 h 5912380"/>
              <a:gd name="connsiteX1" fmla="*/ 3955121 w 3955121"/>
              <a:gd name="connsiteY1" fmla="*/ 5912380 h 5912380"/>
              <a:gd name="connsiteX2" fmla="*/ 0 w 3955121"/>
              <a:gd name="connsiteY2" fmla="*/ 5912380 h 5912380"/>
              <a:gd name="connsiteX3" fmla="*/ 34287 w 3955121"/>
              <a:gd name="connsiteY3" fmla="*/ 5823175 h 5912380"/>
              <a:gd name="connsiteX4" fmla="*/ 1386092 w 3955121"/>
              <a:gd name="connsiteY4" fmla="*/ 4613351 h 5912380"/>
              <a:gd name="connsiteX5" fmla="*/ 1015978 w 3955121"/>
              <a:gd name="connsiteY5" fmla="*/ 2936951 h 5912380"/>
              <a:gd name="connsiteX6" fmla="*/ 3287464 w 3955121"/>
              <a:gd name="connsiteY6" fmla="*/ 1405694 h 5912380"/>
              <a:gd name="connsiteX7" fmla="*/ 3911452 w 3955121"/>
              <a:gd name="connsiteY7" fmla="*/ 121122 h 5912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55121" h="5912380">
                <a:moveTo>
                  <a:pt x="3955121" y="0"/>
                </a:moveTo>
                <a:lnTo>
                  <a:pt x="3955121" y="5912380"/>
                </a:lnTo>
                <a:lnTo>
                  <a:pt x="0" y="5912380"/>
                </a:lnTo>
                <a:lnTo>
                  <a:pt x="34287" y="5823175"/>
                </a:lnTo>
                <a:cubicBezTo>
                  <a:pt x="303152" y="5277985"/>
                  <a:pt x="1232634" y="5071610"/>
                  <a:pt x="1386092" y="4613351"/>
                </a:cubicBezTo>
                <a:cubicBezTo>
                  <a:pt x="1561473" y="4089627"/>
                  <a:pt x="699083" y="3471560"/>
                  <a:pt x="1015978" y="2936951"/>
                </a:cubicBezTo>
                <a:cubicBezTo>
                  <a:pt x="1332873" y="2402342"/>
                  <a:pt x="2656395" y="2046439"/>
                  <a:pt x="3287464" y="1405694"/>
                </a:cubicBezTo>
                <a:cubicBezTo>
                  <a:pt x="3524115" y="1165415"/>
                  <a:pt x="3725557" y="635473"/>
                  <a:pt x="3911452" y="121122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  <a:gs pos="58000">
                <a:schemeClr val="accent1">
                  <a:alpha val="61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pic>
        <p:nvPicPr>
          <p:cNvPr id="17" name="图片 16" descr="1-01"/>
          <p:cNvPicPr/>
          <p:nvPr userDrawn="1">
            <p:custDataLst>
              <p:tags r:id="rId4"/>
            </p:custData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lum contrast="12000"/>
          </a:blip>
          <a:srcRect l="65044" t="27461" r="6999" b="15052"/>
          <a:stretch>
            <a:fillRect/>
          </a:stretch>
        </p:blipFill>
        <p:spPr>
          <a:xfrm>
            <a:off x="6453505" y="838835"/>
            <a:ext cx="4867910" cy="5633085"/>
          </a:xfrm>
          <a:prstGeom prst="rect">
            <a:avLst/>
          </a:prstGeom>
        </p:spPr>
      </p:pic>
      <p:sp>
        <p:nvSpPr>
          <p:cNvPr id="9" name="任意多边形: 形状 11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2583542" cy="2429770"/>
          </a:xfrm>
          <a:custGeom>
            <a:avLst/>
            <a:gdLst>
              <a:gd name="connsiteX0" fmla="*/ 0 w 2583542"/>
              <a:gd name="connsiteY0" fmla="*/ 0 h 2429770"/>
              <a:gd name="connsiteX1" fmla="*/ 2517880 w 2583542"/>
              <a:gd name="connsiteY1" fmla="*/ 0 h 2429770"/>
              <a:gd name="connsiteX2" fmla="*/ 2544188 w 2583542"/>
              <a:gd name="connsiteY2" fmla="*/ 102314 h 2429770"/>
              <a:gd name="connsiteX3" fmla="*/ 2583542 w 2583542"/>
              <a:gd name="connsiteY3" fmla="*/ 492701 h 2429770"/>
              <a:gd name="connsiteX4" fmla="*/ 646473 w 2583542"/>
              <a:gd name="connsiteY4" fmla="*/ 2429770 h 2429770"/>
              <a:gd name="connsiteX5" fmla="*/ 70448 w 2583542"/>
              <a:gd name="connsiteY5" fmla="*/ 2342683 h 2429770"/>
              <a:gd name="connsiteX6" fmla="*/ 0 w 2583542"/>
              <a:gd name="connsiteY6" fmla="*/ 2316899 h 242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83542" h="2429770">
                <a:moveTo>
                  <a:pt x="0" y="0"/>
                </a:moveTo>
                <a:lnTo>
                  <a:pt x="2517880" y="0"/>
                </a:lnTo>
                <a:lnTo>
                  <a:pt x="2544188" y="102314"/>
                </a:lnTo>
                <a:cubicBezTo>
                  <a:pt x="2569991" y="228413"/>
                  <a:pt x="2583542" y="358974"/>
                  <a:pt x="2583542" y="492701"/>
                </a:cubicBezTo>
                <a:cubicBezTo>
                  <a:pt x="2583542" y="1562515"/>
                  <a:pt x="1716287" y="2429770"/>
                  <a:pt x="646473" y="2429770"/>
                </a:cubicBezTo>
                <a:cubicBezTo>
                  <a:pt x="445883" y="2429770"/>
                  <a:pt x="252414" y="2399281"/>
                  <a:pt x="70448" y="2342683"/>
                </a:cubicBezTo>
                <a:lnTo>
                  <a:pt x="0" y="2316899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2000"/>
                </a:schemeClr>
              </a:gs>
              <a:gs pos="100000">
                <a:schemeClr val="accent1"/>
              </a:gs>
              <a:gs pos="58000">
                <a:schemeClr val="accent1">
                  <a:alpha val="61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7"/>
            </p:custDataLst>
          </p:nvPr>
        </p:nvSpPr>
        <p:spPr>
          <a:xfrm>
            <a:off x="840104" y="2940907"/>
            <a:ext cx="6087918" cy="1383957"/>
          </a:xfrm>
          <a:noFill/>
        </p:spPr>
        <p:txBody>
          <a:bodyPr vert="horz" wrap="square" lIns="101600" tIns="38100" rIns="76200" bIns="3810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/>
                </a:solidFill>
                <a:uFillTx/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dirty="0">
                <a:sym typeface="+mn-ea"/>
              </a:rPr>
              <a:t>编辑母版标题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1" name="署名占位符 10"/>
          <p:cNvSpPr>
            <a:spLocks noGrp="1"/>
          </p:cNvSpPr>
          <p:nvPr>
            <p:ph type="body" sz="quarter" idx="18" hasCustomPrompt="1"/>
            <p:custDataLst>
              <p:tags r:id="rId11"/>
            </p:custDataLst>
          </p:nvPr>
        </p:nvSpPr>
        <p:spPr>
          <a:xfrm>
            <a:off x="1035032" y="4530746"/>
            <a:ext cx="2880000" cy="504000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9" Type="http://schemas.openxmlformats.org/officeDocument/2006/relationships/theme" Target="../theme/theme2.xml"/><Relationship Id="rId18" Type="http://schemas.openxmlformats.org/officeDocument/2006/relationships/tags" Target="../tags/tag138.xml"/><Relationship Id="rId17" Type="http://schemas.openxmlformats.org/officeDocument/2006/relationships/tags" Target="../tags/tag137.xml"/><Relationship Id="rId16" Type="http://schemas.openxmlformats.org/officeDocument/2006/relationships/tags" Target="../tags/tag136.xml"/><Relationship Id="rId15" Type="http://schemas.openxmlformats.org/officeDocument/2006/relationships/tags" Target="../tags/tag135.xml"/><Relationship Id="rId14" Type="http://schemas.openxmlformats.org/officeDocument/2006/relationships/tags" Target="../tags/tag134.xml"/><Relationship Id="rId13" Type="http://schemas.openxmlformats.org/officeDocument/2006/relationships/tags" Target="../tags/tag133.xml"/><Relationship Id="rId12" Type="http://schemas.openxmlformats.org/officeDocument/2006/relationships/tags" Target="../tags/tag13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theme" Target="../theme/theme3.xml"/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1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1" i="0" u="none" strike="noStrike" kern="1200" cap="none" spc="0" normalizeH="0" baseline="0" noProof="1" dirty="0">
                <a:solidFill>
                  <a:schemeClr val="dk1">
                    <a:lumMod val="80000"/>
                    <a:lumOff val="20000"/>
                  </a:schemeClr>
                </a:solidFill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9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dk1">
              <a:lumMod val="80000"/>
              <a:lumOff val="2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1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1" i="0" u="none" strike="noStrike" kern="1200" cap="none" spc="0" normalizeH="0" baseline="0" noProof="1" dirty="0">
                <a:solidFill>
                  <a:schemeClr val="dk1">
                    <a:lumMod val="80000"/>
                    <a:lumOff val="20000"/>
                  </a:schemeClr>
                </a:solidFill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4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5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7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9" name="KSO_TEMPLATE" hidden="1"/>
          <p:cNvSpPr/>
          <p:nvPr userDrawn="1">
            <p:custDataLst>
              <p:tags r:id="rId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dk1">
              <a:lumMod val="80000"/>
              <a:lumOff val="2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50.xml"/><Relationship Id="rId1" Type="http://schemas.openxmlformats.org/officeDocument/2006/relationships/tags" Target="../tags/tag149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19.xml"/><Relationship Id="rId8" Type="http://schemas.openxmlformats.org/officeDocument/2006/relationships/tags" Target="../tags/tag218.xml"/><Relationship Id="rId7" Type="http://schemas.openxmlformats.org/officeDocument/2006/relationships/tags" Target="../tags/tag217.xml"/><Relationship Id="rId6" Type="http://schemas.openxmlformats.org/officeDocument/2006/relationships/tags" Target="../tags/tag216.xml"/><Relationship Id="rId5" Type="http://schemas.openxmlformats.org/officeDocument/2006/relationships/tags" Target="../tags/tag215.xml"/><Relationship Id="rId4" Type="http://schemas.openxmlformats.org/officeDocument/2006/relationships/tags" Target="../tags/tag214.xml"/><Relationship Id="rId3" Type="http://schemas.openxmlformats.org/officeDocument/2006/relationships/tags" Target="../tags/tag213.xml"/><Relationship Id="rId2" Type="http://schemas.openxmlformats.org/officeDocument/2006/relationships/tags" Target="../tags/tag212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223.xml"/><Relationship Id="rId12" Type="http://schemas.openxmlformats.org/officeDocument/2006/relationships/tags" Target="../tags/tag222.xml"/><Relationship Id="rId11" Type="http://schemas.openxmlformats.org/officeDocument/2006/relationships/tags" Target="../tags/tag221.xml"/><Relationship Id="rId10" Type="http://schemas.openxmlformats.org/officeDocument/2006/relationships/tags" Target="../tags/tag220.xml"/><Relationship Id="rId1" Type="http://schemas.openxmlformats.org/officeDocument/2006/relationships/tags" Target="../tags/tag21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" Type="http://schemas.openxmlformats.org/officeDocument/2006/relationships/tags" Target="../tags/tag224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tags" Target="../tags/tag227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36.xml"/><Relationship Id="rId8" Type="http://schemas.openxmlformats.org/officeDocument/2006/relationships/tags" Target="../tags/tag235.xml"/><Relationship Id="rId7" Type="http://schemas.openxmlformats.org/officeDocument/2006/relationships/tags" Target="../tags/tag234.xml"/><Relationship Id="rId6" Type="http://schemas.openxmlformats.org/officeDocument/2006/relationships/tags" Target="../tags/tag233.xml"/><Relationship Id="rId5" Type="http://schemas.openxmlformats.org/officeDocument/2006/relationships/image" Target="../media/image7.jpeg"/><Relationship Id="rId4" Type="http://schemas.openxmlformats.org/officeDocument/2006/relationships/tags" Target="../tags/tag232.xml"/><Relationship Id="rId3" Type="http://schemas.openxmlformats.org/officeDocument/2006/relationships/image" Target="../media/image6.jpeg"/><Relationship Id="rId2" Type="http://schemas.openxmlformats.org/officeDocument/2006/relationships/tags" Target="../tags/tag231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241.xml"/><Relationship Id="rId13" Type="http://schemas.openxmlformats.org/officeDocument/2006/relationships/tags" Target="../tags/tag240.xml"/><Relationship Id="rId12" Type="http://schemas.openxmlformats.org/officeDocument/2006/relationships/tags" Target="../tags/tag239.xml"/><Relationship Id="rId11" Type="http://schemas.openxmlformats.org/officeDocument/2006/relationships/tags" Target="../tags/tag238.xml"/><Relationship Id="rId10" Type="http://schemas.openxmlformats.org/officeDocument/2006/relationships/tags" Target="../tags/tag237.xml"/><Relationship Id="rId1" Type="http://schemas.openxmlformats.org/officeDocument/2006/relationships/tags" Target="../tags/tag23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18.xml"/><Relationship Id="rId7" Type="http://schemas.openxmlformats.org/officeDocument/2006/relationships/tags" Target="../tags/tag247.xml"/><Relationship Id="rId6" Type="http://schemas.openxmlformats.org/officeDocument/2006/relationships/tags" Target="../tags/tag246.xml"/><Relationship Id="rId5" Type="http://schemas.openxmlformats.org/officeDocument/2006/relationships/tags" Target="../tags/tag245.xml"/><Relationship Id="rId4" Type="http://schemas.openxmlformats.org/officeDocument/2006/relationships/tags" Target="../tags/tag244.xml"/><Relationship Id="rId3" Type="http://schemas.openxmlformats.org/officeDocument/2006/relationships/tags" Target="../tags/tag243.xml"/><Relationship Id="rId2" Type="http://schemas.openxmlformats.org/officeDocument/2006/relationships/image" Target="../media/image8.jpeg"/><Relationship Id="rId1" Type="http://schemas.openxmlformats.org/officeDocument/2006/relationships/tags" Target="../tags/tag242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50.xml"/><Relationship Id="rId2" Type="http://schemas.openxmlformats.org/officeDocument/2006/relationships/tags" Target="../tags/tag249.xml"/><Relationship Id="rId1" Type="http://schemas.openxmlformats.org/officeDocument/2006/relationships/tags" Target="../tags/tag248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jpeg"/><Relationship Id="rId8" Type="http://schemas.openxmlformats.org/officeDocument/2006/relationships/tags" Target="../tags/tag258.xml"/><Relationship Id="rId7" Type="http://schemas.openxmlformats.org/officeDocument/2006/relationships/tags" Target="../tags/tag257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3" Type="http://schemas.openxmlformats.org/officeDocument/2006/relationships/tags" Target="../tags/tag253.xml"/><Relationship Id="rId2" Type="http://schemas.openxmlformats.org/officeDocument/2006/relationships/tags" Target="../tags/tag252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264.xml"/><Relationship Id="rId16" Type="http://schemas.openxmlformats.org/officeDocument/2006/relationships/tags" Target="../tags/tag263.xml"/><Relationship Id="rId15" Type="http://schemas.openxmlformats.org/officeDocument/2006/relationships/tags" Target="../tags/tag262.xml"/><Relationship Id="rId14" Type="http://schemas.openxmlformats.org/officeDocument/2006/relationships/tags" Target="../tags/tag261.xml"/><Relationship Id="rId13" Type="http://schemas.openxmlformats.org/officeDocument/2006/relationships/image" Target="../media/image11.jpeg"/><Relationship Id="rId12" Type="http://schemas.openxmlformats.org/officeDocument/2006/relationships/tags" Target="../tags/tag260.xml"/><Relationship Id="rId11" Type="http://schemas.openxmlformats.org/officeDocument/2006/relationships/image" Target="../media/image10.jpeg"/><Relationship Id="rId10" Type="http://schemas.openxmlformats.org/officeDocument/2006/relationships/tags" Target="../tags/tag259.xml"/><Relationship Id="rId1" Type="http://schemas.openxmlformats.org/officeDocument/2006/relationships/tags" Target="../tags/tag25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65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273.xml"/><Relationship Id="rId8" Type="http://schemas.openxmlformats.org/officeDocument/2006/relationships/tags" Target="../tags/tag272.xml"/><Relationship Id="rId7" Type="http://schemas.openxmlformats.org/officeDocument/2006/relationships/tags" Target="../tags/tag271.xml"/><Relationship Id="rId6" Type="http://schemas.openxmlformats.org/officeDocument/2006/relationships/tags" Target="../tags/tag270.xml"/><Relationship Id="rId5" Type="http://schemas.openxmlformats.org/officeDocument/2006/relationships/tags" Target="../tags/tag269.xml"/><Relationship Id="rId4" Type="http://schemas.openxmlformats.org/officeDocument/2006/relationships/tags" Target="../tags/tag268.xml"/><Relationship Id="rId3" Type="http://schemas.openxmlformats.org/officeDocument/2006/relationships/image" Target="../media/image12.jpeg"/><Relationship Id="rId2" Type="http://schemas.openxmlformats.org/officeDocument/2006/relationships/tags" Target="../tags/tag267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18.xml"/><Relationship Id="rId10" Type="http://schemas.openxmlformats.org/officeDocument/2006/relationships/tags" Target="../tags/tag274.xml"/><Relationship Id="rId1" Type="http://schemas.openxmlformats.org/officeDocument/2006/relationships/tags" Target="../tags/tag266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283.xml"/><Relationship Id="rId8" Type="http://schemas.openxmlformats.org/officeDocument/2006/relationships/tags" Target="../tags/tag282.xml"/><Relationship Id="rId7" Type="http://schemas.openxmlformats.org/officeDocument/2006/relationships/tags" Target="../tags/tag281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Relationship Id="rId3" Type="http://schemas.openxmlformats.org/officeDocument/2006/relationships/tags" Target="../tags/tag277.xml"/><Relationship Id="rId2" Type="http://schemas.openxmlformats.org/officeDocument/2006/relationships/tags" Target="../tags/tag276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288.xml"/><Relationship Id="rId13" Type="http://schemas.openxmlformats.org/officeDocument/2006/relationships/tags" Target="../tags/tag287.xml"/><Relationship Id="rId12" Type="http://schemas.openxmlformats.org/officeDocument/2006/relationships/tags" Target="../tags/tag286.xml"/><Relationship Id="rId11" Type="http://schemas.openxmlformats.org/officeDocument/2006/relationships/tags" Target="../tags/tag285.xml"/><Relationship Id="rId10" Type="http://schemas.openxmlformats.org/officeDocument/2006/relationships/tags" Target="../tags/tag284.xml"/><Relationship Id="rId1" Type="http://schemas.openxmlformats.org/officeDocument/2006/relationships/tags" Target="../tags/tag27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9.xml"/><Relationship Id="rId8" Type="http://schemas.openxmlformats.org/officeDocument/2006/relationships/tags" Target="../tags/tag158.xml"/><Relationship Id="rId7" Type="http://schemas.openxmlformats.org/officeDocument/2006/relationships/tags" Target="../tags/tag157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4" Type="http://schemas.openxmlformats.org/officeDocument/2006/relationships/tags" Target="../tags/tag154.xml"/><Relationship Id="rId3" Type="http://schemas.openxmlformats.org/officeDocument/2006/relationships/tags" Target="../tags/tag153.xml"/><Relationship Id="rId2" Type="http://schemas.openxmlformats.org/officeDocument/2006/relationships/tags" Target="../tags/tag152.xml"/><Relationship Id="rId13" Type="http://schemas.openxmlformats.org/officeDocument/2006/relationships/slideLayout" Target="../slideLayouts/slideLayout14.xml"/><Relationship Id="rId12" Type="http://schemas.openxmlformats.org/officeDocument/2006/relationships/tags" Target="../tags/tag162.xml"/><Relationship Id="rId11" Type="http://schemas.openxmlformats.org/officeDocument/2006/relationships/tags" Target="../tags/tag161.xml"/><Relationship Id="rId10" Type="http://schemas.openxmlformats.org/officeDocument/2006/relationships/tags" Target="../tags/tag160.xml"/><Relationship Id="rId1" Type="http://schemas.openxmlformats.org/officeDocument/2006/relationships/tags" Target="../tags/tag151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296.xml"/><Relationship Id="rId8" Type="http://schemas.openxmlformats.org/officeDocument/2006/relationships/tags" Target="../tags/tag295.xml"/><Relationship Id="rId7" Type="http://schemas.openxmlformats.org/officeDocument/2006/relationships/image" Target="../media/image13.jpeg"/><Relationship Id="rId6" Type="http://schemas.openxmlformats.org/officeDocument/2006/relationships/tags" Target="../tags/tag294.xml"/><Relationship Id="rId5" Type="http://schemas.openxmlformats.org/officeDocument/2006/relationships/tags" Target="../tags/tag293.xml"/><Relationship Id="rId4" Type="http://schemas.openxmlformats.org/officeDocument/2006/relationships/tags" Target="../tags/tag292.xml"/><Relationship Id="rId3" Type="http://schemas.openxmlformats.org/officeDocument/2006/relationships/tags" Target="../tags/tag291.xml"/><Relationship Id="rId2" Type="http://schemas.openxmlformats.org/officeDocument/2006/relationships/tags" Target="../tags/tag290.xml"/><Relationship Id="rId15" Type="http://schemas.openxmlformats.org/officeDocument/2006/relationships/notesSlide" Target="../notesSlides/notesSlide5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299.xml"/><Relationship Id="rId12" Type="http://schemas.openxmlformats.org/officeDocument/2006/relationships/image" Target="../media/image14.jpeg"/><Relationship Id="rId11" Type="http://schemas.openxmlformats.org/officeDocument/2006/relationships/tags" Target="../tags/tag298.xml"/><Relationship Id="rId10" Type="http://schemas.openxmlformats.org/officeDocument/2006/relationships/tags" Target="../tags/tag297.xml"/><Relationship Id="rId1" Type="http://schemas.openxmlformats.org/officeDocument/2006/relationships/tags" Target="../tags/tag289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308.xml"/><Relationship Id="rId8" Type="http://schemas.openxmlformats.org/officeDocument/2006/relationships/tags" Target="../tags/tag307.xml"/><Relationship Id="rId7" Type="http://schemas.openxmlformats.org/officeDocument/2006/relationships/tags" Target="../tags/tag306.xml"/><Relationship Id="rId6" Type="http://schemas.openxmlformats.org/officeDocument/2006/relationships/tags" Target="../tags/tag305.xml"/><Relationship Id="rId5" Type="http://schemas.openxmlformats.org/officeDocument/2006/relationships/tags" Target="../tags/tag304.xml"/><Relationship Id="rId4" Type="http://schemas.openxmlformats.org/officeDocument/2006/relationships/tags" Target="../tags/tag303.xml"/><Relationship Id="rId3" Type="http://schemas.openxmlformats.org/officeDocument/2006/relationships/tags" Target="../tags/tag302.xml"/><Relationship Id="rId2" Type="http://schemas.openxmlformats.org/officeDocument/2006/relationships/tags" Target="../tags/tag301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313.xml"/><Relationship Id="rId13" Type="http://schemas.openxmlformats.org/officeDocument/2006/relationships/tags" Target="../tags/tag312.xml"/><Relationship Id="rId12" Type="http://schemas.openxmlformats.org/officeDocument/2006/relationships/tags" Target="../tags/tag311.xml"/><Relationship Id="rId11" Type="http://schemas.openxmlformats.org/officeDocument/2006/relationships/tags" Target="../tags/tag310.xml"/><Relationship Id="rId10" Type="http://schemas.openxmlformats.org/officeDocument/2006/relationships/tags" Target="../tags/tag309.xml"/><Relationship Id="rId1" Type="http://schemas.openxmlformats.org/officeDocument/2006/relationships/tags" Target="../tags/tag300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22.xml"/><Relationship Id="rId8" Type="http://schemas.openxmlformats.org/officeDocument/2006/relationships/tags" Target="../tags/tag321.xml"/><Relationship Id="rId7" Type="http://schemas.openxmlformats.org/officeDocument/2006/relationships/tags" Target="../tags/tag320.xml"/><Relationship Id="rId6" Type="http://schemas.openxmlformats.org/officeDocument/2006/relationships/tags" Target="../tags/tag319.xml"/><Relationship Id="rId5" Type="http://schemas.openxmlformats.org/officeDocument/2006/relationships/tags" Target="../tags/tag318.xml"/><Relationship Id="rId4" Type="http://schemas.openxmlformats.org/officeDocument/2006/relationships/tags" Target="../tags/tag317.xml"/><Relationship Id="rId3" Type="http://schemas.openxmlformats.org/officeDocument/2006/relationships/tags" Target="../tags/tag316.xml"/><Relationship Id="rId2" Type="http://schemas.openxmlformats.org/officeDocument/2006/relationships/tags" Target="../tags/tag315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327.xml"/><Relationship Id="rId13" Type="http://schemas.openxmlformats.org/officeDocument/2006/relationships/tags" Target="../tags/tag326.xml"/><Relationship Id="rId12" Type="http://schemas.openxmlformats.org/officeDocument/2006/relationships/tags" Target="../tags/tag325.xml"/><Relationship Id="rId11" Type="http://schemas.openxmlformats.org/officeDocument/2006/relationships/tags" Target="../tags/tag324.xml"/><Relationship Id="rId10" Type="http://schemas.openxmlformats.org/officeDocument/2006/relationships/tags" Target="../tags/tag323.xml"/><Relationship Id="rId1" Type="http://schemas.openxmlformats.org/officeDocument/2006/relationships/tags" Target="../tags/tag314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330.xml"/><Relationship Id="rId2" Type="http://schemas.openxmlformats.org/officeDocument/2006/relationships/tags" Target="../tags/tag329.xml"/><Relationship Id="rId1" Type="http://schemas.openxmlformats.org/officeDocument/2006/relationships/tags" Target="../tags/tag328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38.xml"/><Relationship Id="rId8" Type="http://schemas.openxmlformats.org/officeDocument/2006/relationships/tags" Target="../tags/tag337.xml"/><Relationship Id="rId7" Type="http://schemas.openxmlformats.org/officeDocument/2006/relationships/tags" Target="../tags/tag336.xml"/><Relationship Id="rId6" Type="http://schemas.openxmlformats.org/officeDocument/2006/relationships/image" Target="../media/image15.jpeg"/><Relationship Id="rId5" Type="http://schemas.openxmlformats.org/officeDocument/2006/relationships/tags" Target="../tags/tag335.xml"/><Relationship Id="rId4" Type="http://schemas.openxmlformats.org/officeDocument/2006/relationships/tags" Target="../tags/tag334.xml"/><Relationship Id="rId3" Type="http://schemas.openxmlformats.org/officeDocument/2006/relationships/tags" Target="../tags/tag333.xml"/><Relationship Id="rId2" Type="http://schemas.openxmlformats.org/officeDocument/2006/relationships/tags" Target="../tags/tag332.xml"/><Relationship Id="rId13" Type="http://schemas.openxmlformats.org/officeDocument/2006/relationships/notesSlide" Target="../notesSlides/notesSlide6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340.xml"/><Relationship Id="rId10" Type="http://schemas.openxmlformats.org/officeDocument/2006/relationships/tags" Target="../tags/tag339.xml"/><Relationship Id="rId1" Type="http://schemas.openxmlformats.org/officeDocument/2006/relationships/tags" Target="../tags/tag331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23.xml"/><Relationship Id="rId7" Type="http://schemas.openxmlformats.org/officeDocument/2006/relationships/tags" Target="../tags/tag346.xml"/><Relationship Id="rId6" Type="http://schemas.openxmlformats.org/officeDocument/2006/relationships/tags" Target="../tags/tag345.xml"/><Relationship Id="rId5" Type="http://schemas.openxmlformats.org/officeDocument/2006/relationships/tags" Target="../tags/tag344.xml"/><Relationship Id="rId4" Type="http://schemas.openxmlformats.org/officeDocument/2006/relationships/image" Target="../media/image16.jpeg"/><Relationship Id="rId3" Type="http://schemas.openxmlformats.org/officeDocument/2006/relationships/tags" Target="../tags/tag343.xml"/><Relationship Id="rId2" Type="http://schemas.openxmlformats.org/officeDocument/2006/relationships/tags" Target="../tags/tag342.xml"/><Relationship Id="rId1" Type="http://schemas.openxmlformats.org/officeDocument/2006/relationships/tags" Target="../tags/tag341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353.xml"/><Relationship Id="rId7" Type="http://schemas.openxmlformats.org/officeDocument/2006/relationships/tags" Target="../tags/tag352.xml"/><Relationship Id="rId6" Type="http://schemas.openxmlformats.org/officeDocument/2006/relationships/tags" Target="../tags/tag351.xml"/><Relationship Id="rId5" Type="http://schemas.openxmlformats.org/officeDocument/2006/relationships/tags" Target="../tags/tag350.xml"/><Relationship Id="rId4" Type="http://schemas.openxmlformats.org/officeDocument/2006/relationships/image" Target="../media/image17.jpeg"/><Relationship Id="rId3" Type="http://schemas.openxmlformats.org/officeDocument/2006/relationships/tags" Target="../tags/tag349.xml"/><Relationship Id="rId2" Type="http://schemas.openxmlformats.org/officeDocument/2006/relationships/tags" Target="../tags/tag348.xml"/><Relationship Id="rId1" Type="http://schemas.openxmlformats.org/officeDocument/2006/relationships/tags" Target="../tags/tag347.xml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356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364.xml"/><Relationship Id="rId8" Type="http://schemas.openxmlformats.org/officeDocument/2006/relationships/tags" Target="../tags/tag363.xml"/><Relationship Id="rId7" Type="http://schemas.openxmlformats.org/officeDocument/2006/relationships/tags" Target="../tags/tag362.xml"/><Relationship Id="rId6" Type="http://schemas.openxmlformats.org/officeDocument/2006/relationships/tags" Target="../tags/tag361.xml"/><Relationship Id="rId5" Type="http://schemas.openxmlformats.org/officeDocument/2006/relationships/tags" Target="../tags/tag360.xml"/><Relationship Id="rId4" Type="http://schemas.openxmlformats.org/officeDocument/2006/relationships/tags" Target="../tags/tag359.xml"/><Relationship Id="rId3" Type="http://schemas.openxmlformats.org/officeDocument/2006/relationships/tags" Target="../tags/tag358.xml"/><Relationship Id="rId2" Type="http://schemas.openxmlformats.org/officeDocument/2006/relationships/image" Target="../media/image18.jpeg"/><Relationship Id="rId10" Type="http://schemas.openxmlformats.org/officeDocument/2006/relationships/slideLayout" Target="../slideLayouts/slideLayout18.xml"/><Relationship Id="rId1" Type="http://schemas.openxmlformats.org/officeDocument/2006/relationships/tags" Target="../tags/tag357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373.xml"/><Relationship Id="rId8" Type="http://schemas.openxmlformats.org/officeDocument/2006/relationships/tags" Target="../tags/tag372.xml"/><Relationship Id="rId7" Type="http://schemas.openxmlformats.org/officeDocument/2006/relationships/tags" Target="../tags/tag371.xml"/><Relationship Id="rId6" Type="http://schemas.openxmlformats.org/officeDocument/2006/relationships/tags" Target="../tags/tag370.xml"/><Relationship Id="rId5" Type="http://schemas.openxmlformats.org/officeDocument/2006/relationships/tags" Target="../tags/tag369.xml"/><Relationship Id="rId4" Type="http://schemas.openxmlformats.org/officeDocument/2006/relationships/tags" Target="../tags/tag368.xml"/><Relationship Id="rId3" Type="http://schemas.openxmlformats.org/officeDocument/2006/relationships/tags" Target="../tags/tag367.xml"/><Relationship Id="rId2" Type="http://schemas.openxmlformats.org/officeDocument/2006/relationships/tags" Target="../tags/tag366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377.xml"/><Relationship Id="rId12" Type="http://schemas.openxmlformats.org/officeDocument/2006/relationships/tags" Target="../tags/tag376.xml"/><Relationship Id="rId11" Type="http://schemas.openxmlformats.org/officeDocument/2006/relationships/tags" Target="../tags/tag375.xml"/><Relationship Id="rId10" Type="http://schemas.openxmlformats.org/officeDocument/2006/relationships/tags" Target="../tags/tag374.xml"/><Relationship Id="rId1" Type="http://schemas.openxmlformats.org/officeDocument/2006/relationships/tags" Target="../tags/tag365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65.xml"/><Relationship Id="rId2" Type="http://schemas.openxmlformats.org/officeDocument/2006/relationships/tags" Target="../tags/tag164.xml"/><Relationship Id="rId1" Type="http://schemas.openxmlformats.org/officeDocument/2006/relationships/tags" Target="../tags/tag163.xml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tags" Target="../tags/tag386.xml"/><Relationship Id="rId8" Type="http://schemas.openxmlformats.org/officeDocument/2006/relationships/tags" Target="../tags/tag385.xml"/><Relationship Id="rId7" Type="http://schemas.openxmlformats.org/officeDocument/2006/relationships/tags" Target="../tags/tag384.xml"/><Relationship Id="rId6" Type="http://schemas.openxmlformats.org/officeDocument/2006/relationships/tags" Target="../tags/tag383.xml"/><Relationship Id="rId5" Type="http://schemas.openxmlformats.org/officeDocument/2006/relationships/tags" Target="../tags/tag382.xml"/><Relationship Id="rId4" Type="http://schemas.openxmlformats.org/officeDocument/2006/relationships/tags" Target="../tags/tag381.xml"/><Relationship Id="rId3" Type="http://schemas.openxmlformats.org/officeDocument/2006/relationships/tags" Target="../tags/tag380.xml"/><Relationship Id="rId20" Type="http://schemas.openxmlformats.org/officeDocument/2006/relationships/slideLayout" Target="../slideLayouts/slideLayout18.xml"/><Relationship Id="rId2" Type="http://schemas.openxmlformats.org/officeDocument/2006/relationships/tags" Target="../tags/tag379.xml"/><Relationship Id="rId19" Type="http://schemas.openxmlformats.org/officeDocument/2006/relationships/tags" Target="../tags/tag396.xml"/><Relationship Id="rId18" Type="http://schemas.openxmlformats.org/officeDocument/2006/relationships/tags" Target="../tags/tag395.xml"/><Relationship Id="rId17" Type="http://schemas.openxmlformats.org/officeDocument/2006/relationships/tags" Target="../tags/tag394.xml"/><Relationship Id="rId16" Type="http://schemas.openxmlformats.org/officeDocument/2006/relationships/tags" Target="../tags/tag393.xml"/><Relationship Id="rId15" Type="http://schemas.openxmlformats.org/officeDocument/2006/relationships/tags" Target="../tags/tag392.xml"/><Relationship Id="rId14" Type="http://schemas.openxmlformats.org/officeDocument/2006/relationships/tags" Target="../tags/tag391.xml"/><Relationship Id="rId13" Type="http://schemas.openxmlformats.org/officeDocument/2006/relationships/tags" Target="../tags/tag390.xml"/><Relationship Id="rId12" Type="http://schemas.openxmlformats.org/officeDocument/2006/relationships/tags" Target="../tags/tag389.xml"/><Relationship Id="rId11" Type="http://schemas.openxmlformats.org/officeDocument/2006/relationships/tags" Target="../tags/tag388.xml"/><Relationship Id="rId10" Type="http://schemas.openxmlformats.org/officeDocument/2006/relationships/tags" Target="../tags/tag387.xml"/><Relationship Id="rId1" Type="http://schemas.openxmlformats.org/officeDocument/2006/relationships/tags" Target="../tags/tag378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399.xml"/><Relationship Id="rId2" Type="http://schemas.openxmlformats.org/officeDocument/2006/relationships/tags" Target="../tags/tag398.xml"/><Relationship Id="rId1" Type="http://schemas.openxmlformats.org/officeDocument/2006/relationships/tags" Target="../tags/tag397.xml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tags" Target="../tags/tag407.xml"/><Relationship Id="rId8" Type="http://schemas.openxmlformats.org/officeDocument/2006/relationships/tags" Target="../tags/tag406.xml"/><Relationship Id="rId7" Type="http://schemas.openxmlformats.org/officeDocument/2006/relationships/tags" Target="../tags/tag405.xml"/><Relationship Id="rId6" Type="http://schemas.openxmlformats.org/officeDocument/2006/relationships/tags" Target="../tags/tag404.xml"/><Relationship Id="rId5" Type="http://schemas.openxmlformats.org/officeDocument/2006/relationships/tags" Target="../tags/tag403.xml"/><Relationship Id="rId4" Type="http://schemas.openxmlformats.org/officeDocument/2006/relationships/tags" Target="../tags/tag402.xml"/><Relationship Id="rId3" Type="http://schemas.openxmlformats.org/officeDocument/2006/relationships/tags" Target="../tags/tag401.xml"/><Relationship Id="rId2" Type="http://schemas.openxmlformats.org/officeDocument/2006/relationships/image" Target="../media/image19.jpeg"/><Relationship Id="rId10" Type="http://schemas.openxmlformats.org/officeDocument/2006/relationships/slideLayout" Target="../slideLayouts/slideLayout18.xml"/><Relationship Id="rId1" Type="http://schemas.openxmlformats.org/officeDocument/2006/relationships/tags" Target="../tags/tag400.xml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tags" Target="../tags/tag415.xml"/><Relationship Id="rId8" Type="http://schemas.openxmlformats.org/officeDocument/2006/relationships/tags" Target="../tags/tag414.xml"/><Relationship Id="rId7" Type="http://schemas.openxmlformats.org/officeDocument/2006/relationships/tags" Target="../tags/tag413.xml"/><Relationship Id="rId6" Type="http://schemas.openxmlformats.org/officeDocument/2006/relationships/image" Target="../media/image20.jpeg"/><Relationship Id="rId5" Type="http://schemas.openxmlformats.org/officeDocument/2006/relationships/tags" Target="../tags/tag412.xml"/><Relationship Id="rId4" Type="http://schemas.openxmlformats.org/officeDocument/2006/relationships/tags" Target="../tags/tag411.xml"/><Relationship Id="rId3" Type="http://schemas.openxmlformats.org/officeDocument/2006/relationships/tags" Target="../tags/tag410.xml"/><Relationship Id="rId2" Type="http://schemas.openxmlformats.org/officeDocument/2006/relationships/tags" Target="../tags/tag409.xml"/><Relationship Id="rId13" Type="http://schemas.openxmlformats.org/officeDocument/2006/relationships/notesSlide" Target="../notesSlides/notesSlide8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417.xml"/><Relationship Id="rId10" Type="http://schemas.openxmlformats.org/officeDocument/2006/relationships/tags" Target="../tags/tag416.xml"/><Relationship Id="rId1" Type="http://schemas.openxmlformats.org/officeDocument/2006/relationships/tags" Target="../tags/tag408.xm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tags" Target="../tags/tag426.xml"/><Relationship Id="rId8" Type="http://schemas.openxmlformats.org/officeDocument/2006/relationships/tags" Target="../tags/tag425.xml"/><Relationship Id="rId7" Type="http://schemas.openxmlformats.org/officeDocument/2006/relationships/tags" Target="../tags/tag424.xml"/><Relationship Id="rId6" Type="http://schemas.openxmlformats.org/officeDocument/2006/relationships/tags" Target="../tags/tag423.xml"/><Relationship Id="rId5" Type="http://schemas.openxmlformats.org/officeDocument/2006/relationships/tags" Target="../tags/tag422.xml"/><Relationship Id="rId4" Type="http://schemas.openxmlformats.org/officeDocument/2006/relationships/tags" Target="../tags/tag421.xml"/><Relationship Id="rId3" Type="http://schemas.openxmlformats.org/officeDocument/2006/relationships/tags" Target="../tags/tag420.xml"/><Relationship Id="rId2" Type="http://schemas.openxmlformats.org/officeDocument/2006/relationships/tags" Target="../tags/tag419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430.xml"/><Relationship Id="rId12" Type="http://schemas.openxmlformats.org/officeDocument/2006/relationships/tags" Target="../tags/tag429.xml"/><Relationship Id="rId11" Type="http://schemas.openxmlformats.org/officeDocument/2006/relationships/tags" Target="../tags/tag428.xml"/><Relationship Id="rId10" Type="http://schemas.openxmlformats.org/officeDocument/2006/relationships/tags" Target="../tags/tag427.xml"/><Relationship Id="rId1" Type="http://schemas.openxmlformats.org/officeDocument/2006/relationships/tags" Target="../tags/tag418.xml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433.xml"/><Relationship Id="rId2" Type="http://schemas.openxmlformats.org/officeDocument/2006/relationships/tags" Target="../tags/tag432.xml"/><Relationship Id="rId1" Type="http://schemas.openxmlformats.org/officeDocument/2006/relationships/tags" Target="../tags/tag431.xml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9.xml"/><Relationship Id="rId8" Type="http://schemas.openxmlformats.org/officeDocument/2006/relationships/slideLayout" Target="../slideLayouts/slideLayout23.xml"/><Relationship Id="rId7" Type="http://schemas.openxmlformats.org/officeDocument/2006/relationships/tags" Target="../tags/tag439.xml"/><Relationship Id="rId6" Type="http://schemas.openxmlformats.org/officeDocument/2006/relationships/tags" Target="../tags/tag438.xml"/><Relationship Id="rId5" Type="http://schemas.openxmlformats.org/officeDocument/2006/relationships/tags" Target="../tags/tag437.xml"/><Relationship Id="rId4" Type="http://schemas.openxmlformats.org/officeDocument/2006/relationships/image" Target="../media/image21.jpeg"/><Relationship Id="rId3" Type="http://schemas.openxmlformats.org/officeDocument/2006/relationships/tags" Target="../tags/tag436.xml"/><Relationship Id="rId2" Type="http://schemas.openxmlformats.org/officeDocument/2006/relationships/tags" Target="../tags/tag435.xml"/><Relationship Id="rId1" Type="http://schemas.openxmlformats.org/officeDocument/2006/relationships/tags" Target="../tags/tag434.xml"/></Relationships>
</file>

<file path=ppt/slides/_rels/slide3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446.xml"/><Relationship Id="rId7" Type="http://schemas.openxmlformats.org/officeDocument/2006/relationships/tags" Target="../tags/tag445.xml"/><Relationship Id="rId6" Type="http://schemas.openxmlformats.org/officeDocument/2006/relationships/tags" Target="../tags/tag444.xml"/><Relationship Id="rId5" Type="http://schemas.openxmlformats.org/officeDocument/2006/relationships/tags" Target="../tags/tag443.xml"/><Relationship Id="rId4" Type="http://schemas.openxmlformats.org/officeDocument/2006/relationships/image" Target="../media/image22.jpeg"/><Relationship Id="rId3" Type="http://schemas.openxmlformats.org/officeDocument/2006/relationships/tags" Target="../tags/tag442.xml"/><Relationship Id="rId2" Type="http://schemas.openxmlformats.org/officeDocument/2006/relationships/tags" Target="../tags/tag441.xml"/><Relationship Id="rId1" Type="http://schemas.openxmlformats.org/officeDocument/2006/relationships/tags" Target="../tags/tag440.xml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449.xml"/><Relationship Id="rId2" Type="http://schemas.openxmlformats.org/officeDocument/2006/relationships/tags" Target="../tags/tag448.xml"/><Relationship Id="rId1" Type="http://schemas.openxmlformats.org/officeDocument/2006/relationships/tags" Target="../tags/tag447.xml"/></Relationships>
</file>

<file path=ppt/slides/_rels/slide39.xml.rels><?xml version="1.0" encoding="UTF-8" standalone="yes"?>
<Relationships xmlns="http://schemas.openxmlformats.org/package/2006/relationships"><Relationship Id="rId9" Type="http://schemas.openxmlformats.org/officeDocument/2006/relationships/tags" Target="../tags/tag458.xml"/><Relationship Id="rId8" Type="http://schemas.openxmlformats.org/officeDocument/2006/relationships/tags" Target="../tags/tag457.xml"/><Relationship Id="rId7" Type="http://schemas.openxmlformats.org/officeDocument/2006/relationships/tags" Target="../tags/tag456.xml"/><Relationship Id="rId6" Type="http://schemas.openxmlformats.org/officeDocument/2006/relationships/tags" Target="../tags/tag455.xml"/><Relationship Id="rId5" Type="http://schemas.openxmlformats.org/officeDocument/2006/relationships/tags" Target="../tags/tag454.xml"/><Relationship Id="rId4" Type="http://schemas.openxmlformats.org/officeDocument/2006/relationships/tags" Target="../tags/tag453.xml"/><Relationship Id="rId3" Type="http://schemas.openxmlformats.org/officeDocument/2006/relationships/tags" Target="../tags/tag452.xml"/><Relationship Id="rId2" Type="http://schemas.openxmlformats.org/officeDocument/2006/relationships/tags" Target="../tags/tag451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462.xml"/><Relationship Id="rId12" Type="http://schemas.openxmlformats.org/officeDocument/2006/relationships/tags" Target="../tags/tag461.xml"/><Relationship Id="rId11" Type="http://schemas.openxmlformats.org/officeDocument/2006/relationships/tags" Target="../tags/tag460.xml"/><Relationship Id="rId10" Type="http://schemas.openxmlformats.org/officeDocument/2006/relationships/tags" Target="../tags/tag459.xml"/><Relationship Id="rId1" Type="http://schemas.openxmlformats.org/officeDocument/2006/relationships/tags" Target="../tags/tag450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74.xml"/><Relationship Id="rId8" Type="http://schemas.openxmlformats.org/officeDocument/2006/relationships/tags" Target="../tags/tag173.xml"/><Relationship Id="rId7" Type="http://schemas.openxmlformats.org/officeDocument/2006/relationships/tags" Target="../tags/tag17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3" Type="http://schemas.openxmlformats.org/officeDocument/2006/relationships/tags" Target="../tags/tag168.xml"/><Relationship Id="rId2" Type="http://schemas.openxmlformats.org/officeDocument/2006/relationships/tags" Target="../tags/tag167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178.xml"/><Relationship Id="rId12" Type="http://schemas.openxmlformats.org/officeDocument/2006/relationships/tags" Target="../tags/tag177.xml"/><Relationship Id="rId11" Type="http://schemas.openxmlformats.org/officeDocument/2006/relationships/tags" Target="../tags/tag176.xml"/><Relationship Id="rId10" Type="http://schemas.openxmlformats.org/officeDocument/2006/relationships/tags" Target="../tags/tag175.xml"/><Relationship Id="rId1" Type="http://schemas.openxmlformats.org/officeDocument/2006/relationships/tags" Target="../tags/tag166.xml"/></Relationships>
</file>

<file path=ppt/slides/_rels/slide40.xml.rels><?xml version="1.0" encoding="UTF-8" standalone="yes"?>
<Relationships xmlns="http://schemas.openxmlformats.org/package/2006/relationships"><Relationship Id="rId9" Type="http://schemas.openxmlformats.org/officeDocument/2006/relationships/tags" Target="../tags/tag471.xml"/><Relationship Id="rId8" Type="http://schemas.openxmlformats.org/officeDocument/2006/relationships/tags" Target="../tags/tag470.xml"/><Relationship Id="rId7" Type="http://schemas.openxmlformats.org/officeDocument/2006/relationships/tags" Target="../tags/tag469.xml"/><Relationship Id="rId6" Type="http://schemas.openxmlformats.org/officeDocument/2006/relationships/tags" Target="../tags/tag468.xml"/><Relationship Id="rId5" Type="http://schemas.openxmlformats.org/officeDocument/2006/relationships/tags" Target="../tags/tag467.xml"/><Relationship Id="rId4" Type="http://schemas.openxmlformats.org/officeDocument/2006/relationships/tags" Target="../tags/tag466.xml"/><Relationship Id="rId3" Type="http://schemas.openxmlformats.org/officeDocument/2006/relationships/tags" Target="../tags/tag465.xml"/><Relationship Id="rId2" Type="http://schemas.openxmlformats.org/officeDocument/2006/relationships/tags" Target="../tags/tag464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475.xml"/><Relationship Id="rId12" Type="http://schemas.openxmlformats.org/officeDocument/2006/relationships/tags" Target="../tags/tag474.xml"/><Relationship Id="rId11" Type="http://schemas.openxmlformats.org/officeDocument/2006/relationships/tags" Target="../tags/tag473.xml"/><Relationship Id="rId10" Type="http://schemas.openxmlformats.org/officeDocument/2006/relationships/tags" Target="../tags/tag472.xml"/><Relationship Id="rId1" Type="http://schemas.openxmlformats.org/officeDocument/2006/relationships/tags" Target="../tags/tag46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477.xml"/><Relationship Id="rId1" Type="http://schemas.openxmlformats.org/officeDocument/2006/relationships/tags" Target="../tags/tag476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3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tags" Target="../tags/tag179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tags" Target="../tags/tag189.xml"/><Relationship Id="rId6" Type="http://schemas.openxmlformats.org/officeDocument/2006/relationships/tags" Target="../tags/tag188.xml"/><Relationship Id="rId5" Type="http://schemas.openxmlformats.org/officeDocument/2006/relationships/tags" Target="../tags/tag187.xml"/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image" Target="../media/image4.jpeg"/><Relationship Id="rId10" Type="http://schemas.openxmlformats.org/officeDocument/2006/relationships/slideLayout" Target="../slideLayouts/slideLayout18.xml"/><Relationship Id="rId1" Type="http://schemas.openxmlformats.org/officeDocument/2006/relationships/tags" Target="../tags/tag184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00.xml"/><Relationship Id="rId8" Type="http://schemas.openxmlformats.org/officeDocument/2006/relationships/tags" Target="../tags/tag199.xml"/><Relationship Id="rId7" Type="http://schemas.openxmlformats.org/officeDocument/2006/relationships/tags" Target="../tags/tag198.xml"/><Relationship Id="rId6" Type="http://schemas.openxmlformats.org/officeDocument/2006/relationships/tags" Target="../tags/tag197.xml"/><Relationship Id="rId5" Type="http://schemas.openxmlformats.org/officeDocument/2006/relationships/tags" Target="../tags/tag196.xml"/><Relationship Id="rId4" Type="http://schemas.openxmlformats.org/officeDocument/2006/relationships/tags" Target="../tags/tag195.xml"/><Relationship Id="rId3" Type="http://schemas.openxmlformats.org/officeDocument/2006/relationships/tags" Target="../tags/tag194.xml"/><Relationship Id="rId2" Type="http://schemas.openxmlformats.org/officeDocument/2006/relationships/tags" Target="../tags/tag193.xml"/><Relationship Id="rId14" Type="http://schemas.openxmlformats.org/officeDocument/2006/relationships/slideLayout" Target="../slideLayouts/slideLayout18.xml"/><Relationship Id="rId13" Type="http://schemas.openxmlformats.org/officeDocument/2006/relationships/tags" Target="../tags/tag204.xml"/><Relationship Id="rId12" Type="http://schemas.openxmlformats.org/officeDocument/2006/relationships/tags" Target="../tags/tag203.xml"/><Relationship Id="rId11" Type="http://schemas.openxmlformats.org/officeDocument/2006/relationships/tags" Target="../tags/tag202.xml"/><Relationship Id="rId10" Type="http://schemas.openxmlformats.org/officeDocument/2006/relationships/tags" Target="../tags/tag201.xml"/><Relationship Id="rId1" Type="http://schemas.openxmlformats.org/officeDocument/2006/relationships/tags" Target="../tags/tag192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07.xml"/><Relationship Id="rId3" Type="http://schemas.openxmlformats.org/officeDocument/2006/relationships/image" Target="../media/image5.png"/><Relationship Id="rId2" Type="http://schemas.openxmlformats.org/officeDocument/2006/relationships/tags" Target="../tags/tag206.xml"/><Relationship Id="rId1" Type="http://schemas.openxmlformats.org/officeDocument/2006/relationships/tags" Target="../tags/tag205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10.xml"/><Relationship Id="rId2" Type="http://schemas.openxmlformats.org/officeDocument/2006/relationships/tags" Target="../tags/tag209.xml"/><Relationship Id="rId1" Type="http://schemas.openxmlformats.org/officeDocument/2006/relationships/tags" Target="../tags/tag20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WebSocket </a:t>
            </a:r>
            <a:br>
              <a:rPr lang="zh-CN" altLang="en-US"/>
            </a:br>
            <a:r>
              <a:rPr lang="zh-CN" altLang="en-US"/>
              <a:t>即时</a:t>
            </a:r>
            <a:r>
              <a:rPr lang="zh-CN" altLang="en-US"/>
              <a:t>通讯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缺点</a:t>
            </a:r>
            <a:endParaRPr lang="zh-CN" altLang="en-US"/>
          </a:p>
        </p:txBody>
      </p:sp>
      <p:sp>
        <p:nvSpPr>
          <p:cNvPr id="72" name="矩形 71"/>
          <p:cNvSpPr/>
          <p:nvPr>
            <p:custDataLst>
              <p:tags r:id="rId2"/>
            </p:custDataLst>
          </p:nvPr>
        </p:nvSpPr>
        <p:spPr>
          <a:xfrm>
            <a:off x="946785" y="2167255"/>
            <a:ext cx="10182225" cy="3458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对浏览器和服务器要求较高
实现复杂度较高，需处理连接管理和断线重连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cxnSp>
        <p:nvCxnSpPr>
          <p:cNvPr id="76" name="直接连接符 75"/>
          <p:cNvCxnSpPr/>
          <p:nvPr>
            <p:custDataLst>
              <p:tags r:id="rId3"/>
            </p:custDataLst>
          </p:nvPr>
        </p:nvCxnSpPr>
        <p:spPr>
          <a:xfrm>
            <a:off x="6898640" y="5965825"/>
            <a:ext cx="467931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>
            <p:custDataLst>
              <p:tags r:id="rId4"/>
            </p:custDataLst>
          </p:nvPr>
        </p:nvCxnSpPr>
        <p:spPr>
          <a:xfrm>
            <a:off x="1627505" y="5865495"/>
            <a:ext cx="7217410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8" name="任意多边形: 形状 1397"/>
          <p:cNvSpPr/>
          <p:nvPr>
            <p:custDataLst>
              <p:tags r:id="rId5"/>
            </p:custDataLst>
          </p:nvPr>
        </p:nvSpPr>
        <p:spPr>
          <a:xfrm>
            <a:off x="635635" y="5552440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: 形状 1397"/>
          <p:cNvSpPr/>
          <p:nvPr>
            <p:custDataLst>
              <p:tags r:id="rId6"/>
            </p:custDataLst>
          </p:nvPr>
        </p:nvSpPr>
        <p:spPr>
          <a:xfrm>
            <a:off x="1092835" y="5670550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73" name="直接连接符 72"/>
          <p:cNvCxnSpPr/>
          <p:nvPr>
            <p:custDataLst>
              <p:tags r:id="rId7"/>
            </p:custDataLst>
          </p:nvPr>
        </p:nvCxnSpPr>
        <p:spPr>
          <a:xfrm>
            <a:off x="608965" y="1818640"/>
            <a:ext cx="384365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8"/>
            </p:custDataLst>
          </p:nvPr>
        </p:nvCxnSpPr>
        <p:spPr>
          <a:xfrm>
            <a:off x="2518410" y="1924685"/>
            <a:ext cx="7999095" cy="635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任意多边形: 形状 1397"/>
          <p:cNvSpPr/>
          <p:nvPr>
            <p:custDataLst>
              <p:tags r:id="rId9"/>
            </p:custDataLst>
          </p:nvPr>
        </p:nvSpPr>
        <p:spPr>
          <a:xfrm>
            <a:off x="10650855" y="1641475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任意多边形: 形状 1397"/>
          <p:cNvSpPr/>
          <p:nvPr>
            <p:custDataLst>
              <p:tags r:id="rId10"/>
            </p:custDataLst>
          </p:nvPr>
        </p:nvSpPr>
        <p:spPr>
          <a:xfrm>
            <a:off x="11108055" y="1759585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>
            <p:custDataLst>
              <p:tags r:id="rId11"/>
            </p:custDataLst>
          </p:nvPr>
        </p:nvCxnSpPr>
        <p:spPr>
          <a:xfrm>
            <a:off x="740410" y="1534160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12"/>
            </p:custDataLst>
          </p:nvPr>
        </p:nvCxnSpPr>
        <p:spPr>
          <a:xfrm>
            <a:off x="11346815" y="5031105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WebSocket 与其他技术的比较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03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WebSocket 握手与通信细节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04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69265" y="2117301"/>
            <a:ext cx="2309495" cy="2947248"/>
          </a:xfrm>
        </p:spPr>
        <p:txBody>
          <a:bodyPr anchor="ctr">
            <a:normAutofit/>
          </a:bodyPr>
          <a:lstStyle/>
          <a:p>
            <a:pPr algn="ctr"/>
            <a:r>
              <a:rPr lang="zh-CN" altLang="en-US" dirty="0"/>
              <a:t>握手流程</a:t>
            </a:r>
            <a:endParaRPr lang="zh-CN" altLang="en-US" dirty="0"/>
          </a:p>
        </p:txBody>
      </p:sp>
      <p:pic>
        <p:nvPicPr>
          <p:cNvPr id="5" name="图片 4" descr="/data/temp/28699fee-b150-11ef-9e8e-46a1a3d68c47.jpg@base@tag=imgScale&amp;m=1&amp;w=1033&amp;h=760&amp;q=9528699fee-b150-11ef-9e8e-46a1a3d68c47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7564" r="7564"/>
          <a:stretch>
            <a:fillRect/>
          </a:stretch>
        </p:blipFill>
        <p:spPr>
          <a:xfrm>
            <a:off x="7586098" y="1079607"/>
            <a:ext cx="3722458" cy="27367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6" name="图片 5" descr="/data/temp/28699fb5-b150-11ef-9e8e-46a1a3d68c47.jpg@base@tag=imgScale&amp;m=1&amp;w=1036&amp;h=760&amp;q=9528699fb5-b150-11ef-9e8e-46a1a3d68c47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l="4474" r="4474"/>
          <a:stretch>
            <a:fillRect/>
          </a:stretch>
        </p:blipFill>
        <p:spPr>
          <a:xfrm>
            <a:off x="3250994" y="1089133"/>
            <a:ext cx="3731263" cy="27367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sp>
        <p:nvSpPr>
          <p:cNvPr id="7" name="Rectangle 41757_#color-886&amp;3357"/>
          <p:cNvSpPr/>
          <p:nvPr>
            <p:custDataLst>
              <p:tags r:id="rId6"/>
            </p:custDataLst>
          </p:nvPr>
        </p:nvSpPr>
        <p:spPr>
          <a:xfrm>
            <a:off x="3635222" y="3195082"/>
            <a:ext cx="3731263" cy="2805135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>
            <a:noAutofit/>
          </a:bodyPr>
          <a:p>
            <a:endParaRPr lang="zh-CN" altLang="en-US"/>
          </a:p>
        </p:txBody>
      </p:sp>
      <p:sp>
        <p:nvSpPr>
          <p:cNvPr id="14" name="Rectangle 41757_#color-886&amp;3357"/>
          <p:cNvSpPr/>
          <p:nvPr>
            <p:custDataLst>
              <p:tags r:id="rId7"/>
            </p:custDataLst>
          </p:nvPr>
        </p:nvSpPr>
        <p:spPr>
          <a:xfrm>
            <a:off x="8090993" y="3195082"/>
            <a:ext cx="3731263" cy="2805135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>
            <a:noAutofit/>
          </a:bodyPr>
          <a:p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4084229" y="3487222"/>
            <a:ext cx="2898197" cy="46170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01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4083594" y="4775813"/>
            <a:ext cx="2835028" cy="1014234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客户端通过HTTP GET请求升级到WebSocket，使用Upgrade头和Sec-WebSocket-Key等字段。</a:t>
            </a:r>
            <a:endParaRPr lang="zh-CN" altLang="en-US" sz="1400" dirty="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9" name="矩形 18"/>
          <p:cNvSpPr/>
          <p:nvPr>
            <p:custDataLst>
              <p:tags r:id="rId10"/>
            </p:custDataLst>
          </p:nvPr>
        </p:nvSpPr>
        <p:spPr>
          <a:xfrm>
            <a:off x="4084229" y="3948930"/>
            <a:ext cx="2898197" cy="75939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HTTP 请求与 WebSocket 升级</a:t>
            </a:r>
            <a:endParaRPr lang="zh-CN" altLang="en-US" sz="2000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0" name="矩形 19"/>
          <p:cNvSpPr/>
          <p:nvPr>
            <p:custDataLst>
              <p:tags r:id="rId11"/>
            </p:custDataLst>
          </p:nvPr>
        </p:nvSpPr>
        <p:spPr>
          <a:xfrm>
            <a:off x="8539999" y="3487222"/>
            <a:ext cx="2834625" cy="461708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02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2"/>
            </p:custDataLst>
          </p:nvPr>
        </p:nvSpPr>
        <p:spPr>
          <a:xfrm>
            <a:off x="8539999" y="4644368"/>
            <a:ext cx="2835028" cy="1014234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服务器响应HTTP/1.1 101，同意切换到WebSocket协议，通过Upgrade头和Sec-WebSocket-Accept字段确认。</a:t>
            </a:r>
            <a:endParaRPr lang="zh-CN" altLang="en-US" sz="140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2" name="矩形 21"/>
          <p:cNvSpPr/>
          <p:nvPr>
            <p:custDataLst>
              <p:tags r:id="rId13"/>
            </p:custDataLst>
          </p:nvPr>
        </p:nvSpPr>
        <p:spPr>
          <a:xfrm>
            <a:off x="8539999" y="3948930"/>
            <a:ext cx="2834625" cy="75939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服务器响应确认握手</a:t>
            </a:r>
            <a:endParaRPr lang="zh-CN" altLang="en-US" sz="2000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data/temp/294de539-b150-11ef-aef0-eea42ac67865.jpg@base@tag=imgScale&amp;m=1&amp;w=1762&amp;h=1904&amp;q=95294de539-b150-11ef-aef0-eea42ac6786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5295" r="15295"/>
          <a:stretch>
            <a:fillRect/>
          </a:stretch>
        </p:blipFill>
        <p:spPr>
          <a:xfrm>
            <a:off x="5846445" y="0"/>
            <a:ext cx="6346825" cy="6858000"/>
          </a:xfrm>
          <a:prstGeom prst="rect">
            <a:avLst/>
          </a:prstGeom>
          <a:solidFill>
            <a:schemeClr val="accent1"/>
          </a:solidFill>
          <a:ln>
            <a:solidFill>
              <a:schemeClr val="tx1">
                <a:lumMod val="50000"/>
                <a:lumOff val="50000"/>
                <a:alpha val="25000"/>
              </a:schemeClr>
            </a:solidFill>
          </a:ln>
        </p:spPr>
      </p:pic>
      <p:sp>
        <p:nvSpPr>
          <p:cNvPr id="21" name="Rectangle 41735_#color-850&amp;1004"/>
          <p:cNvSpPr/>
          <p:nvPr>
            <p:custDataLst>
              <p:tags r:id="rId3"/>
            </p:custDataLst>
          </p:nvPr>
        </p:nvSpPr>
        <p:spPr>
          <a:xfrm>
            <a:off x="1030986" y="1897253"/>
            <a:ext cx="5715000" cy="4169664"/>
          </a:xfrm>
          <a:prstGeom prst="roundRect">
            <a:avLst>
              <a:gd name="adj" fmla="val 4985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95960" y="360045"/>
            <a:ext cx="5005070" cy="720090"/>
          </a:xfrm>
        </p:spPr>
        <p:txBody>
          <a:bodyPr/>
          <a:lstStyle/>
          <a:p>
            <a:r>
              <a:rPr lang="zh-CN" altLang="en-US"/>
              <a:t>数据帧结构</a:t>
            </a:r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298840" y="2520040"/>
            <a:ext cx="5256887" cy="37026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定义数据传输格式，Opcode区分文本、二进制等帧类型，Masking-key用于客户端加密，Payload Data为传输内容。</a:t>
            </a:r>
            <a:endParaRPr lang="zh-CN" alt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1298840" y="1808371"/>
            <a:ext cx="5256772" cy="53935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accent1"/>
                </a:solidFill>
                <a:latin typeface="+mn-ea"/>
                <a:cs typeface="+mn-ea"/>
              </a:rPr>
              <a:t>WebSocket帧结构</a:t>
            </a:r>
            <a:endParaRPr lang="zh-CN" altLang="en-US" sz="24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WebSocket 的开发与实践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05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服务端实现示例：Python Flask</a:t>
            </a:r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696000" y="2324989"/>
            <a:ext cx="3287233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示例代码展示了在Flask应用中集成SocketIO的基本步骤，为实时交互功能提供支持。</a:t>
            </a:r>
            <a:endParaRPr lang="zh-CN" alt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696000" y="1668365"/>
            <a:ext cx="3287233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Flask集成SocketIO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696000" y="4625713"/>
            <a:ext cx="3287233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启动SocketIO服务，使用命令socketio.run(app, port=5000)监听5000端口。</a:t>
            </a:r>
            <a:endParaRPr lang="zh-CN" alt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0" name="矩形 9"/>
          <p:cNvSpPr/>
          <p:nvPr>
            <p:custDataLst>
              <p:tags r:id="rId5"/>
            </p:custDataLst>
          </p:nvPr>
        </p:nvSpPr>
        <p:spPr>
          <a:xfrm>
            <a:off x="696000" y="3960198"/>
            <a:ext cx="3287233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启动SocketIO服务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1" name="矩形 10"/>
          <p:cNvSpPr/>
          <p:nvPr>
            <p:custDataLst>
              <p:tags r:id="rId6"/>
            </p:custDataLst>
          </p:nvPr>
        </p:nvSpPr>
        <p:spPr>
          <a:xfrm>
            <a:off x="8209072" y="3449632"/>
            <a:ext cx="3287234" cy="8414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收到消息时，使用handle_message函数处理，打印并回传包含“Echo:”的响应信息。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2" name="矩形 11"/>
          <p:cNvSpPr/>
          <p:nvPr>
            <p:custDataLst>
              <p:tags r:id="rId7"/>
            </p:custDataLst>
          </p:nvPr>
        </p:nvSpPr>
        <p:spPr>
          <a:xfrm>
            <a:off x="8209072" y="2782213"/>
            <a:ext cx="3287234" cy="608529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定义消息处理函数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pic>
        <p:nvPicPr>
          <p:cNvPr id="25" name="图片 24" descr="/data/temp/307951fa-b150-11ef-a643-566e1adb3215.jpg@base@tag=imgScale&amp;m=1&amp;w=450&amp;h=450&amp;q=95307951fa-b150-11ef-a643-566e1adb3215"/>
          <p:cNvPicPr>
            <a:picLocks noChangeAspect="1"/>
          </p:cNvPicPr>
          <p:nvPr>
            <p:custDataLst>
              <p:tags r:id="rId8"/>
            </p:custDataLst>
          </p:nvPr>
        </p:nvPicPr>
        <p:blipFill rotWithShape="1">
          <a:blip r:embed="rId9"/>
          <a:srcRect l="29630" r="3704"/>
          <a:stretch>
            <a:fillRect/>
          </a:stretch>
        </p:blipFill>
        <p:spPr>
          <a:xfrm>
            <a:off x="4318226" y="1769335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6350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6" name="图片 25" descr="/data/temp/307951c3-b150-11ef-a643-566e1adb3215.jpg307951c3-b150-11ef-a643-566e1adb3215"/>
          <p:cNvPicPr>
            <a:picLocks noChangeAspect="1"/>
          </p:cNvPicPr>
          <p:nvPr>
            <p:custDataLst>
              <p:tags r:id="rId10"/>
            </p:custDataLst>
          </p:nvPr>
        </p:nvPicPr>
        <p:blipFill rotWithShape="1">
          <a:blip r:embed="rId11"/>
          <a:srcRect/>
          <a:stretch>
            <a:fillRect/>
          </a:stretch>
        </p:blipFill>
        <p:spPr>
          <a:xfrm>
            <a:off x="6278572" y="2882548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6350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7" name="图片 26" descr="/data/temp/30795273-b150-11ef-a643-566e1adb3215.jpg@base@tag=imgScale&amp;m=1&amp;w=450&amp;h=450&amp;q=9530795273-b150-11ef-a643-566e1adb3215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rcRect l="16667" r="16667"/>
          <a:stretch>
            <a:fillRect/>
          </a:stretch>
        </p:blipFill>
        <p:spPr>
          <a:xfrm>
            <a:off x="4323307" y="3928447"/>
            <a:ext cx="1620083" cy="1620083"/>
          </a:xfrm>
          <a:custGeom>
            <a:avLst/>
            <a:gdLst>
              <a:gd name="connsiteX0" fmla="*/ 548158 w 1620000"/>
              <a:gd name="connsiteY0" fmla="*/ 0 h 1620000"/>
              <a:gd name="connsiteX1" fmla="*/ 1071874 w 1620000"/>
              <a:gd name="connsiteY1" fmla="*/ 0 h 1620000"/>
              <a:gd name="connsiteX2" fmla="*/ 1197614 w 1620000"/>
              <a:gd name="connsiteY2" fmla="*/ 52097 h 1620000"/>
              <a:gd name="connsiteX3" fmla="*/ 1567938 w 1620000"/>
              <a:gd name="connsiteY3" fmla="*/ 422420 h 1620000"/>
              <a:gd name="connsiteX4" fmla="*/ 1620000 w 1620000"/>
              <a:gd name="connsiteY4" fmla="*/ 548158 h 1620000"/>
              <a:gd name="connsiteX5" fmla="*/ 1620000 w 1620000"/>
              <a:gd name="connsiteY5" fmla="*/ 1071874 h 1620000"/>
              <a:gd name="connsiteX6" fmla="*/ 1567904 w 1620000"/>
              <a:gd name="connsiteY6" fmla="*/ 1197615 h 1620000"/>
              <a:gd name="connsiteX7" fmla="*/ 1197580 w 1620000"/>
              <a:gd name="connsiteY7" fmla="*/ 1567938 h 1620000"/>
              <a:gd name="connsiteX8" fmla="*/ 1071842 w 1620000"/>
              <a:gd name="connsiteY8" fmla="*/ 1620000 h 1620000"/>
              <a:gd name="connsiteX9" fmla="*/ 548125 w 1620000"/>
              <a:gd name="connsiteY9" fmla="*/ 1620000 h 1620000"/>
              <a:gd name="connsiteX10" fmla="*/ 422385 w 1620000"/>
              <a:gd name="connsiteY10" fmla="*/ 1567903 h 1620000"/>
              <a:gd name="connsiteX11" fmla="*/ 52062 w 1620000"/>
              <a:gd name="connsiteY11" fmla="*/ 1197580 h 1620000"/>
              <a:gd name="connsiteX12" fmla="*/ 0 w 1620000"/>
              <a:gd name="connsiteY12" fmla="*/ 1071842 h 1620000"/>
              <a:gd name="connsiteX13" fmla="*/ 0 w 1620000"/>
              <a:gd name="connsiteY13" fmla="*/ 548126 h 1620000"/>
              <a:gd name="connsiteX14" fmla="*/ 52097 w 1620000"/>
              <a:gd name="connsiteY14" fmla="*/ 422385 h 1620000"/>
              <a:gd name="connsiteX15" fmla="*/ 422420 w 1620000"/>
              <a:gd name="connsiteY15" fmla="*/ 52062 h 1620000"/>
              <a:gd name="connsiteX16" fmla="*/ 548158 w 1620000"/>
              <a:gd name="connsiteY16" fmla="*/ 0 h 1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20000" h="1620000">
                <a:moveTo>
                  <a:pt x="548158" y="0"/>
                </a:moveTo>
                <a:cubicBezTo>
                  <a:pt x="595961" y="0"/>
                  <a:pt x="1024071" y="0"/>
                  <a:pt x="1071874" y="0"/>
                </a:cubicBezTo>
                <a:cubicBezTo>
                  <a:pt x="1119677" y="0"/>
                  <a:pt x="1163812" y="18295"/>
                  <a:pt x="1197614" y="52097"/>
                </a:cubicBezTo>
                <a:cubicBezTo>
                  <a:pt x="1231416" y="85899"/>
                  <a:pt x="1534136" y="388618"/>
                  <a:pt x="1567938" y="422420"/>
                </a:cubicBezTo>
                <a:cubicBezTo>
                  <a:pt x="1601740" y="456222"/>
                  <a:pt x="1620000" y="500355"/>
                  <a:pt x="1620000" y="548158"/>
                </a:cubicBezTo>
                <a:cubicBezTo>
                  <a:pt x="1620000" y="595961"/>
                  <a:pt x="1620000" y="1024071"/>
                  <a:pt x="1620000" y="1071874"/>
                </a:cubicBezTo>
                <a:cubicBezTo>
                  <a:pt x="1620000" y="1119678"/>
                  <a:pt x="1601706" y="1163813"/>
                  <a:pt x="1567904" y="1197615"/>
                </a:cubicBezTo>
                <a:cubicBezTo>
                  <a:pt x="1534102" y="1231417"/>
                  <a:pt x="1231382" y="1534136"/>
                  <a:pt x="1197580" y="1567938"/>
                </a:cubicBezTo>
                <a:cubicBezTo>
                  <a:pt x="1163778" y="1601740"/>
                  <a:pt x="1119645" y="1620000"/>
                  <a:pt x="1071842" y="1620000"/>
                </a:cubicBezTo>
                <a:cubicBezTo>
                  <a:pt x="1024038" y="1620000"/>
                  <a:pt x="595929" y="1620000"/>
                  <a:pt x="548125" y="1620000"/>
                </a:cubicBezTo>
                <a:cubicBezTo>
                  <a:pt x="500322" y="1620000"/>
                  <a:pt x="456188" y="1601705"/>
                  <a:pt x="422385" y="1567903"/>
                </a:cubicBezTo>
                <a:cubicBezTo>
                  <a:pt x="388583" y="1534101"/>
                  <a:pt x="85864" y="1231382"/>
                  <a:pt x="52062" y="1197580"/>
                </a:cubicBezTo>
                <a:cubicBezTo>
                  <a:pt x="18260" y="1163778"/>
                  <a:pt x="0" y="1119646"/>
                  <a:pt x="0" y="1071842"/>
                </a:cubicBezTo>
                <a:cubicBezTo>
                  <a:pt x="0" y="1024039"/>
                  <a:pt x="0" y="595929"/>
                  <a:pt x="0" y="548126"/>
                </a:cubicBezTo>
                <a:cubicBezTo>
                  <a:pt x="0" y="500323"/>
                  <a:pt x="18295" y="456187"/>
                  <a:pt x="52097" y="422385"/>
                </a:cubicBezTo>
                <a:cubicBezTo>
                  <a:pt x="85899" y="388583"/>
                  <a:pt x="388618" y="85864"/>
                  <a:pt x="422420" y="52062"/>
                </a:cubicBezTo>
                <a:cubicBezTo>
                  <a:pt x="456222" y="18260"/>
                  <a:pt x="500355" y="0"/>
                  <a:pt x="548158" y="0"/>
                </a:cubicBezTo>
                <a:close/>
              </a:path>
            </a:pathLst>
          </a:custGeom>
          <a:ln w="6350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八边形 1"/>
          <p:cNvSpPr/>
          <p:nvPr>
            <p:custDataLst>
              <p:tags r:id="rId14"/>
            </p:custDataLst>
          </p:nvPr>
        </p:nvSpPr>
        <p:spPr>
          <a:xfrm>
            <a:off x="4318226" y="2882548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01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  <p:sp>
        <p:nvSpPr>
          <p:cNvPr id="18" name="八边形 17"/>
          <p:cNvSpPr/>
          <p:nvPr>
            <p:custDataLst>
              <p:tags r:id="rId15"/>
            </p:custDataLst>
          </p:nvPr>
        </p:nvSpPr>
        <p:spPr>
          <a:xfrm>
            <a:off x="7391785" y="3996395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02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  <p:sp>
        <p:nvSpPr>
          <p:cNvPr id="19" name="八边形 18"/>
          <p:cNvSpPr/>
          <p:nvPr>
            <p:custDataLst>
              <p:tags r:id="rId16"/>
            </p:custDataLst>
          </p:nvPr>
        </p:nvSpPr>
        <p:spPr>
          <a:xfrm>
            <a:off x="4318226" y="5041659"/>
            <a:ext cx="506392" cy="506392"/>
          </a:xfrm>
          <a:prstGeom prst="octagon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>
                <a:latin typeface="+mn-ea"/>
                <a:cs typeface="+mn-ea"/>
                <a:sym typeface="+mn-ea"/>
              </a:rPr>
              <a:t>03</a:t>
            </a:r>
            <a:endParaRPr lang="zh-CN" altLang="en-US" sz="1600" b="1" dirty="0">
              <a:latin typeface="+mn-ea"/>
              <a:cs typeface="+mn-ea"/>
              <a:sym typeface="+mn-ea"/>
            </a:endParaRPr>
          </a:p>
        </p:txBody>
      </p:sp>
    </p:spTree>
    <p:custDataLst>
      <p:tags r:id="rId1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客户端WebSocket初始化</a:t>
            </a:r>
            <a:endParaRPr lang="zh-CN" altLang="en-US"/>
          </a:p>
          <a:p>
            <a:r>
              <a:rPr lang="zh-CN" altLang="en-US"/>
              <a:t>心跳机制实现</a:t>
            </a:r>
            <a:endParaRPr lang="zh-CN" altLang="en-US"/>
          </a:p>
          <a:p>
            <a:pPr lvl="1"/>
            <a:r>
              <a:rPr lang="zh-CN" altLang="en-US"/>
              <a:t>使用WebSocket，连接成功后，每30秒发送一次心跳包，保持连接活性。</a:t>
            </a:r>
            <a:endParaRPr lang="zh-CN" altLang="en-US"/>
          </a:p>
          <a:p>
            <a:r>
              <a:rPr lang="zh-CN" altLang="en-US"/>
              <a:t>代码示例</a:t>
            </a:r>
            <a:endParaRPr lang="zh-CN" altLang="en-US"/>
          </a:p>
          <a:p>
            <a:pPr lvl="1"/>
            <a:r>
              <a:rPr lang="zh-CN" altLang="en-US"/>
              <a:t>通过WebSocket API，创建连接，设置心跳间隔，发送心跳包，确保通信稳定。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心跳机制实现示例：WebSocket心跳机制实现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lvl="0"/>
            <a:r>
              <a:rPr lang="zh-CN" altLang="en-US"/>
              <a:t>心跳机制实现示例：WebSocket心跳机制实现</a:t>
            </a:r>
            <a:endParaRPr lang="zh-CN" altLang="en-US"/>
          </a:p>
        </p:txBody>
      </p:sp>
      <p:pic>
        <p:nvPicPr>
          <p:cNvPr id="8" name="图片 7" descr="/data/temp/29134a4f-b150-11ef-97c5-aade450ff548.jpg@base@tag=imgScale&amp;m=1&amp;w=910&amp;h=1289&amp;q=9529134a4f-b150-11ef-97c5-aade450ff54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4711" r="14711"/>
          <a:stretch>
            <a:fillRect/>
          </a:stretch>
        </p:blipFill>
        <p:spPr>
          <a:xfrm>
            <a:off x="8219004" y="1362905"/>
            <a:ext cx="3277671" cy="4644000"/>
          </a:xfrm>
          <a:prstGeom prst="round1Rect">
            <a:avLst>
              <a:gd name="adj" fmla="val 39814"/>
            </a:avLst>
          </a:prstGeom>
          <a:ln w="9525" cap="flat" cmpd="sng" algn="ctr">
            <a:solidFill>
              <a:schemeClr val="accent1">
                <a:lumMod val="100000"/>
                <a:alpha val="28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203200" dist="38100" dir="2700000" algn="tl" rotWithShape="0">
              <a:schemeClr val="accent1">
                <a:alpha val="60000"/>
              </a:schemeClr>
            </a:outerShdw>
          </a:effectLst>
        </p:spPr>
      </p:pic>
      <p:sp>
        <p:nvSpPr>
          <p:cNvPr id="9" name="圆角矩形 8"/>
          <p:cNvSpPr/>
          <p:nvPr>
            <p:custDataLst>
              <p:tags r:id="rId4"/>
            </p:custDataLst>
          </p:nvPr>
        </p:nvSpPr>
        <p:spPr>
          <a:xfrm>
            <a:off x="1001427" y="1726469"/>
            <a:ext cx="6727158" cy="1763272"/>
          </a:xfrm>
          <a:prstGeom prst="roundRect">
            <a:avLst>
              <a:gd name="adj" fmla="val 11525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44000"/>
                </a:schemeClr>
              </a:gs>
            </a:gsLst>
            <a:lin ang="10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36" name="圆角矩形 35"/>
          <p:cNvSpPr/>
          <p:nvPr>
            <p:custDataLst>
              <p:tags r:id="rId5"/>
            </p:custDataLst>
          </p:nvPr>
        </p:nvSpPr>
        <p:spPr>
          <a:xfrm>
            <a:off x="636269" y="2247851"/>
            <a:ext cx="2088187" cy="720065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心跳响应处理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2963118" y="1893489"/>
            <a:ext cx="4519699" cy="142862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 fontAlgn="b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7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心跳响应处理代码示例：当接收到'pong'类型数据时，确认服务器心跳信号。</a:t>
            </a:r>
            <a:endParaRPr lang="zh-CN" altLang="en-US" sz="17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7"/>
            </p:custDataLst>
          </p:nvPr>
        </p:nvSpPr>
        <p:spPr>
          <a:xfrm>
            <a:off x="1001427" y="3871691"/>
            <a:ext cx="6727158" cy="1763272"/>
          </a:xfrm>
          <a:prstGeom prst="roundRect">
            <a:avLst>
              <a:gd name="adj" fmla="val 11525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44000"/>
                </a:schemeClr>
              </a:gs>
            </a:gsLst>
            <a:lin ang="10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sz="1600">
              <a:sym typeface="+mn-ea"/>
            </a:endParaRPr>
          </a:p>
        </p:txBody>
      </p:sp>
      <p:sp>
        <p:nvSpPr>
          <p:cNvPr id="13" name="圆角矩形 35"/>
          <p:cNvSpPr/>
          <p:nvPr>
            <p:custDataLst>
              <p:tags r:id="rId8"/>
            </p:custDataLst>
          </p:nvPr>
        </p:nvSpPr>
        <p:spPr>
          <a:xfrm>
            <a:off x="636269" y="4393073"/>
            <a:ext cx="2088187" cy="720065"/>
          </a:xfrm>
          <a:prstGeom prst="roundRect">
            <a:avLst>
              <a:gd name="adj" fmla="val 14111"/>
            </a:avLst>
          </a:prstGeom>
          <a:solidFill>
            <a:schemeClr val="accent1"/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连接关闭处理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9"/>
            </p:custDataLst>
          </p:nvPr>
        </p:nvSpPr>
        <p:spPr>
          <a:xfrm>
            <a:off x="2963118" y="4038711"/>
            <a:ext cx="4519699" cy="142862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just" fontAlgn="b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7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当WebSocket连接关闭时，设置的定时器清除并输出“Connection closed”。</a:t>
            </a:r>
            <a:endParaRPr lang="zh-CN" altLang="en-US" sz="17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心跳机制实现示例</a:t>
            </a:r>
            <a:endParaRPr lang="zh-CN" altLang="en-US"/>
          </a:p>
        </p:txBody>
      </p:sp>
      <p:sp>
        <p:nvSpPr>
          <p:cNvPr id="11" name="Freeform 10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2971165" y="3691890"/>
            <a:ext cx="2248535" cy="2240915"/>
          </a:xfrm>
          <a:custGeom>
            <a:avLst/>
            <a:gdLst>
              <a:gd name="T0" fmla="*/ 109 w 615"/>
              <a:gd name="T1" fmla="*/ 156 h 613"/>
              <a:gd name="T2" fmla="*/ 50 w 615"/>
              <a:gd name="T3" fmla="*/ 137 h 613"/>
              <a:gd name="T4" fmla="*/ 70 w 615"/>
              <a:gd name="T5" fmla="*/ 231 h 613"/>
              <a:gd name="T6" fmla="*/ 59 w 615"/>
              <a:gd name="T7" fmla="*/ 270 h 613"/>
              <a:gd name="T8" fmla="*/ 1 w 615"/>
              <a:gd name="T9" fmla="*/ 344 h 613"/>
              <a:gd name="T10" fmla="*/ 73 w 615"/>
              <a:gd name="T11" fmla="*/ 393 h 613"/>
              <a:gd name="T12" fmla="*/ 26 w 615"/>
              <a:gd name="T13" fmla="*/ 432 h 613"/>
              <a:gd name="T14" fmla="*/ 116 w 615"/>
              <a:gd name="T15" fmla="*/ 466 h 613"/>
              <a:gd name="T16" fmla="*/ 144 w 615"/>
              <a:gd name="T17" fmla="*/ 496 h 613"/>
              <a:gd name="T18" fmla="*/ 175 w 615"/>
              <a:gd name="T19" fmla="*/ 583 h 613"/>
              <a:gd name="T20" fmla="*/ 267 w 615"/>
              <a:gd name="T21" fmla="*/ 553 h 613"/>
              <a:gd name="T22" fmla="*/ 277 w 615"/>
              <a:gd name="T23" fmla="*/ 613 h 613"/>
              <a:gd name="T24" fmla="*/ 351 w 615"/>
              <a:gd name="T25" fmla="*/ 552 h 613"/>
              <a:gd name="T26" fmla="*/ 409 w 615"/>
              <a:gd name="T27" fmla="*/ 536 h 613"/>
              <a:gd name="T28" fmla="*/ 503 w 615"/>
              <a:gd name="T29" fmla="*/ 545 h 613"/>
              <a:gd name="T30" fmla="*/ 479 w 615"/>
              <a:gd name="T31" fmla="*/ 487 h 613"/>
              <a:gd name="T32" fmla="*/ 507 w 615"/>
              <a:gd name="T33" fmla="*/ 458 h 613"/>
              <a:gd name="T34" fmla="*/ 593 w 615"/>
              <a:gd name="T35" fmla="*/ 421 h 613"/>
              <a:gd name="T36" fmla="*/ 544 w 615"/>
              <a:gd name="T37" fmla="*/ 382 h 613"/>
              <a:gd name="T38" fmla="*/ 555 w 615"/>
              <a:gd name="T39" fmla="*/ 344 h 613"/>
              <a:gd name="T40" fmla="*/ 613 w 615"/>
              <a:gd name="T41" fmla="*/ 270 h 613"/>
              <a:gd name="T42" fmla="*/ 551 w 615"/>
              <a:gd name="T43" fmla="*/ 259 h 613"/>
              <a:gd name="T44" fmla="*/ 542 w 615"/>
              <a:gd name="T45" fmla="*/ 220 h 613"/>
              <a:gd name="T46" fmla="*/ 558 w 615"/>
              <a:gd name="T47" fmla="*/ 127 h 613"/>
              <a:gd name="T48" fmla="*/ 494 w 615"/>
              <a:gd name="T49" fmla="*/ 145 h 613"/>
              <a:gd name="T50" fmla="*/ 464 w 615"/>
              <a:gd name="T51" fmla="*/ 113 h 613"/>
              <a:gd name="T52" fmla="*/ 437 w 615"/>
              <a:gd name="T53" fmla="*/ 35 h 613"/>
              <a:gd name="T54" fmla="*/ 397 w 615"/>
              <a:gd name="T55" fmla="*/ 77 h 613"/>
              <a:gd name="T56" fmla="*/ 348 w 615"/>
              <a:gd name="T57" fmla="*/ 60 h 613"/>
              <a:gd name="T58" fmla="*/ 275 w 615"/>
              <a:gd name="T59" fmla="*/ 0 h 613"/>
              <a:gd name="T60" fmla="*/ 264 w 615"/>
              <a:gd name="T61" fmla="*/ 62 h 613"/>
              <a:gd name="T62" fmla="*/ 205 w 615"/>
              <a:gd name="T63" fmla="*/ 78 h 613"/>
              <a:gd name="T64" fmla="*/ 112 w 615"/>
              <a:gd name="T65" fmla="*/ 69 h 613"/>
              <a:gd name="T66" fmla="*/ 414 w 615"/>
              <a:gd name="T67" fmla="*/ 131 h 613"/>
              <a:gd name="T68" fmla="*/ 200 w 615"/>
              <a:gd name="T69" fmla="*/ 484 h 613"/>
              <a:gd name="T70" fmla="*/ 414 w 615"/>
              <a:gd name="T71" fmla="*/ 131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15" h="613">
                <a:moveTo>
                  <a:pt x="136" y="126"/>
                </a:moveTo>
                <a:cubicBezTo>
                  <a:pt x="126" y="135"/>
                  <a:pt x="117" y="145"/>
                  <a:pt x="109" y="156"/>
                </a:cubicBezTo>
                <a:cubicBezTo>
                  <a:pt x="108" y="155"/>
                  <a:pt x="108" y="155"/>
                  <a:pt x="108" y="155"/>
                </a:cubicBezTo>
                <a:cubicBezTo>
                  <a:pt x="50" y="137"/>
                  <a:pt x="50" y="137"/>
                  <a:pt x="50" y="137"/>
                </a:cubicBezTo>
                <a:cubicBezTo>
                  <a:pt x="21" y="192"/>
                  <a:pt x="21" y="192"/>
                  <a:pt x="21" y="192"/>
                </a:cubicBezTo>
                <a:cubicBezTo>
                  <a:pt x="70" y="231"/>
                  <a:pt x="70" y="231"/>
                  <a:pt x="70" y="231"/>
                </a:cubicBezTo>
                <a:cubicBezTo>
                  <a:pt x="66" y="244"/>
                  <a:pt x="63" y="257"/>
                  <a:pt x="61" y="270"/>
                </a:cubicBezTo>
                <a:cubicBezTo>
                  <a:pt x="59" y="270"/>
                  <a:pt x="59" y="270"/>
                  <a:pt x="59" y="270"/>
                </a:cubicBezTo>
                <a:cubicBezTo>
                  <a:pt x="0" y="281"/>
                  <a:pt x="0" y="281"/>
                  <a:pt x="0" y="281"/>
                </a:cubicBezTo>
                <a:cubicBezTo>
                  <a:pt x="1" y="344"/>
                  <a:pt x="1" y="344"/>
                  <a:pt x="1" y="344"/>
                </a:cubicBezTo>
                <a:cubicBezTo>
                  <a:pt x="62" y="354"/>
                  <a:pt x="62" y="354"/>
                  <a:pt x="62" y="354"/>
                </a:cubicBezTo>
                <a:cubicBezTo>
                  <a:pt x="65" y="367"/>
                  <a:pt x="69" y="380"/>
                  <a:pt x="73" y="393"/>
                </a:cubicBezTo>
                <a:cubicBezTo>
                  <a:pt x="72" y="394"/>
                  <a:pt x="72" y="394"/>
                  <a:pt x="72" y="394"/>
                </a:cubicBezTo>
                <a:cubicBezTo>
                  <a:pt x="26" y="432"/>
                  <a:pt x="26" y="432"/>
                  <a:pt x="26" y="432"/>
                </a:cubicBezTo>
                <a:cubicBezTo>
                  <a:pt x="57" y="486"/>
                  <a:pt x="57" y="486"/>
                  <a:pt x="57" y="486"/>
                </a:cubicBezTo>
                <a:cubicBezTo>
                  <a:pt x="116" y="466"/>
                  <a:pt x="116" y="466"/>
                  <a:pt x="116" y="466"/>
                </a:cubicBezTo>
                <a:cubicBezTo>
                  <a:pt x="124" y="477"/>
                  <a:pt x="128" y="483"/>
                  <a:pt x="144" y="495"/>
                </a:cubicBezTo>
                <a:cubicBezTo>
                  <a:pt x="144" y="496"/>
                  <a:pt x="144" y="496"/>
                  <a:pt x="144" y="496"/>
                </a:cubicBezTo>
                <a:cubicBezTo>
                  <a:pt x="122" y="551"/>
                  <a:pt x="122" y="551"/>
                  <a:pt x="122" y="551"/>
                </a:cubicBezTo>
                <a:cubicBezTo>
                  <a:pt x="175" y="583"/>
                  <a:pt x="175" y="583"/>
                  <a:pt x="175" y="583"/>
                </a:cubicBezTo>
                <a:cubicBezTo>
                  <a:pt x="216" y="538"/>
                  <a:pt x="216" y="538"/>
                  <a:pt x="216" y="538"/>
                </a:cubicBezTo>
                <a:cubicBezTo>
                  <a:pt x="233" y="545"/>
                  <a:pt x="249" y="550"/>
                  <a:pt x="267" y="553"/>
                </a:cubicBezTo>
                <a:cubicBezTo>
                  <a:pt x="266" y="554"/>
                  <a:pt x="266" y="554"/>
                  <a:pt x="266" y="554"/>
                </a:cubicBezTo>
                <a:cubicBezTo>
                  <a:pt x="277" y="613"/>
                  <a:pt x="277" y="613"/>
                  <a:pt x="277" y="613"/>
                </a:cubicBezTo>
                <a:cubicBezTo>
                  <a:pt x="339" y="613"/>
                  <a:pt x="339" y="613"/>
                  <a:pt x="339" y="613"/>
                </a:cubicBezTo>
                <a:cubicBezTo>
                  <a:pt x="351" y="552"/>
                  <a:pt x="351" y="552"/>
                  <a:pt x="351" y="552"/>
                </a:cubicBezTo>
                <a:cubicBezTo>
                  <a:pt x="371" y="549"/>
                  <a:pt x="390" y="543"/>
                  <a:pt x="409" y="534"/>
                </a:cubicBezTo>
                <a:cubicBezTo>
                  <a:pt x="409" y="536"/>
                  <a:pt x="409" y="536"/>
                  <a:pt x="409" y="536"/>
                </a:cubicBezTo>
                <a:cubicBezTo>
                  <a:pt x="451" y="579"/>
                  <a:pt x="451" y="579"/>
                  <a:pt x="451" y="579"/>
                </a:cubicBezTo>
                <a:cubicBezTo>
                  <a:pt x="503" y="545"/>
                  <a:pt x="503" y="545"/>
                  <a:pt x="503" y="545"/>
                </a:cubicBezTo>
                <a:cubicBezTo>
                  <a:pt x="479" y="487"/>
                  <a:pt x="479" y="487"/>
                  <a:pt x="479" y="487"/>
                </a:cubicBezTo>
                <a:cubicBezTo>
                  <a:pt x="479" y="487"/>
                  <a:pt x="479" y="487"/>
                  <a:pt x="479" y="487"/>
                </a:cubicBezTo>
                <a:cubicBezTo>
                  <a:pt x="488" y="478"/>
                  <a:pt x="497" y="468"/>
                  <a:pt x="506" y="458"/>
                </a:cubicBezTo>
                <a:cubicBezTo>
                  <a:pt x="507" y="458"/>
                  <a:pt x="507" y="458"/>
                  <a:pt x="507" y="458"/>
                </a:cubicBezTo>
                <a:cubicBezTo>
                  <a:pt x="565" y="477"/>
                  <a:pt x="565" y="477"/>
                  <a:pt x="565" y="477"/>
                </a:cubicBezTo>
                <a:cubicBezTo>
                  <a:pt x="593" y="421"/>
                  <a:pt x="593" y="421"/>
                  <a:pt x="593" y="421"/>
                </a:cubicBezTo>
                <a:cubicBezTo>
                  <a:pt x="545" y="382"/>
                  <a:pt x="545" y="382"/>
                  <a:pt x="545" y="382"/>
                </a:cubicBezTo>
                <a:cubicBezTo>
                  <a:pt x="544" y="382"/>
                  <a:pt x="544" y="382"/>
                  <a:pt x="544" y="382"/>
                </a:cubicBezTo>
                <a:cubicBezTo>
                  <a:pt x="548" y="370"/>
                  <a:pt x="551" y="357"/>
                  <a:pt x="553" y="344"/>
                </a:cubicBezTo>
                <a:cubicBezTo>
                  <a:pt x="555" y="344"/>
                  <a:pt x="555" y="344"/>
                  <a:pt x="555" y="344"/>
                </a:cubicBezTo>
                <a:cubicBezTo>
                  <a:pt x="615" y="332"/>
                  <a:pt x="615" y="332"/>
                  <a:pt x="615" y="332"/>
                </a:cubicBezTo>
                <a:cubicBezTo>
                  <a:pt x="613" y="270"/>
                  <a:pt x="613" y="270"/>
                  <a:pt x="613" y="270"/>
                </a:cubicBezTo>
                <a:cubicBezTo>
                  <a:pt x="552" y="259"/>
                  <a:pt x="552" y="259"/>
                  <a:pt x="552" y="259"/>
                </a:cubicBezTo>
                <a:cubicBezTo>
                  <a:pt x="551" y="259"/>
                  <a:pt x="551" y="259"/>
                  <a:pt x="551" y="259"/>
                </a:cubicBezTo>
                <a:cubicBezTo>
                  <a:pt x="548" y="246"/>
                  <a:pt x="545" y="233"/>
                  <a:pt x="540" y="221"/>
                </a:cubicBezTo>
                <a:cubicBezTo>
                  <a:pt x="542" y="220"/>
                  <a:pt x="542" y="220"/>
                  <a:pt x="542" y="220"/>
                </a:cubicBezTo>
                <a:cubicBezTo>
                  <a:pt x="589" y="181"/>
                  <a:pt x="589" y="181"/>
                  <a:pt x="589" y="181"/>
                </a:cubicBezTo>
                <a:cubicBezTo>
                  <a:pt x="558" y="127"/>
                  <a:pt x="558" y="127"/>
                  <a:pt x="558" y="127"/>
                </a:cubicBezTo>
                <a:cubicBezTo>
                  <a:pt x="499" y="147"/>
                  <a:pt x="499" y="147"/>
                  <a:pt x="499" y="147"/>
                </a:cubicBezTo>
                <a:cubicBezTo>
                  <a:pt x="494" y="145"/>
                  <a:pt x="494" y="145"/>
                  <a:pt x="494" y="145"/>
                </a:cubicBezTo>
                <a:cubicBezTo>
                  <a:pt x="486" y="135"/>
                  <a:pt x="479" y="127"/>
                  <a:pt x="463" y="115"/>
                </a:cubicBezTo>
                <a:cubicBezTo>
                  <a:pt x="464" y="113"/>
                  <a:pt x="464" y="113"/>
                  <a:pt x="464" y="113"/>
                </a:cubicBezTo>
                <a:cubicBezTo>
                  <a:pt x="490" y="68"/>
                  <a:pt x="490" y="68"/>
                  <a:pt x="490" y="68"/>
                </a:cubicBezTo>
                <a:cubicBezTo>
                  <a:pt x="437" y="35"/>
                  <a:pt x="437" y="35"/>
                  <a:pt x="437" y="35"/>
                </a:cubicBezTo>
                <a:cubicBezTo>
                  <a:pt x="396" y="78"/>
                  <a:pt x="396" y="78"/>
                  <a:pt x="396" y="78"/>
                </a:cubicBezTo>
                <a:cubicBezTo>
                  <a:pt x="397" y="77"/>
                  <a:pt x="397" y="77"/>
                  <a:pt x="397" y="77"/>
                </a:cubicBezTo>
                <a:cubicBezTo>
                  <a:pt x="381" y="71"/>
                  <a:pt x="365" y="65"/>
                  <a:pt x="348" y="62"/>
                </a:cubicBezTo>
                <a:cubicBezTo>
                  <a:pt x="348" y="60"/>
                  <a:pt x="348" y="60"/>
                  <a:pt x="348" y="60"/>
                </a:cubicBezTo>
                <a:cubicBezTo>
                  <a:pt x="337" y="0"/>
                  <a:pt x="337" y="0"/>
                  <a:pt x="337" y="0"/>
                </a:cubicBezTo>
                <a:cubicBezTo>
                  <a:pt x="275" y="0"/>
                  <a:pt x="275" y="0"/>
                  <a:pt x="275" y="0"/>
                </a:cubicBezTo>
                <a:cubicBezTo>
                  <a:pt x="264" y="62"/>
                  <a:pt x="264" y="62"/>
                  <a:pt x="264" y="62"/>
                </a:cubicBezTo>
                <a:cubicBezTo>
                  <a:pt x="264" y="62"/>
                  <a:pt x="264" y="62"/>
                  <a:pt x="264" y="62"/>
                </a:cubicBezTo>
                <a:cubicBezTo>
                  <a:pt x="244" y="66"/>
                  <a:pt x="225" y="71"/>
                  <a:pt x="206" y="79"/>
                </a:cubicBezTo>
                <a:cubicBezTo>
                  <a:pt x="205" y="78"/>
                  <a:pt x="205" y="78"/>
                  <a:pt x="205" y="78"/>
                </a:cubicBezTo>
                <a:cubicBezTo>
                  <a:pt x="163" y="34"/>
                  <a:pt x="163" y="34"/>
                  <a:pt x="163" y="34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36" y="126"/>
                  <a:pt x="136" y="126"/>
                  <a:pt x="136" y="126"/>
                </a:cubicBezTo>
                <a:close/>
                <a:moveTo>
                  <a:pt x="414" y="131"/>
                </a:moveTo>
                <a:cubicBezTo>
                  <a:pt x="512" y="190"/>
                  <a:pt x="543" y="317"/>
                  <a:pt x="483" y="414"/>
                </a:cubicBezTo>
                <a:cubicBezTo>
                  <a:pt x="424" y="512"/>
                  <a:pt x="297" y="543"/>
                  <a:pt x="200" y="484"/>
                </a:cubicBezTo>
                <a:cubicBezTo>
                  <a:pt x="102" y="425"/>
                  <a:pt x="71" y="298"/>
                  <a:pt x="130" y="200"/>
                </a:cubicBezTo>
                <a:cubicBezTo>
                  <a:pt x="189" y="102"/>
                  <a:pt x="317" y="71"/>
                  <a:pt x="414" y="1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6" name="环形箭头 5"/>
          <p:cNvSpPr/>
          <p:nvPr>
            <p:custDataLst>
              <p:tags r:id="rId3"/>
            </p:custDataLst>
          </p:nvPr>
        </p:nvSpPr>
        <p:spPr>
          <a:xfrm>
            <a:off x="2170430" y="1423670"/>
            <a:ext cx="2428240" cy="2428240"/>
          </a:xfrm>
          <a:prstGeom prst="circularArrow">
            <a:avLst>
              <a:gd name="adj1" fmla="val 5781"/>
              <a:gd name="adj2" fmla="val 579983"/>
              <a:gd name="adj3" fmla="val 15894856"/>
              <a:gd name="adj4" fmla="val 11562717"/>
              <a:gd name="adj5" fmla="val 5674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 15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2626995" y="1881505"/>
            <a:ext cx="1514475" cy="1514475"/>
          </a:xfrm>
          <a:custGeom>
            <a:avLst/>
            <a:gdLst>
              <a:gd name="T0" fmla="*/ 57 w 325"/>
              <a:gd name="T1" fmla="*/ 82 h 325"/>
              <a:gd name="T2" fmla="*/ 26 w 325"/>
              <a:gd name="T3" fmla="*/ 72 h 325"/>
              <a:gd name="T4" fmla="*/ 37 w 325"/>
              <a:gd name="T5" fmla="*/ 122 h 325"/>
              <a:gd name="T6" fmla="*/ 31 w 325"/>
              <a:gd name="T7" fmla="*/ 143 h 325"/>
              <a:gd name="T8" fmla="*/ 0 w 325"/>
              <a:gd name="T9" fmla="*/ 182 h 325"/>
              <a:gd name="T10" fmla="*/ 38 w 325"/>
              <a:gd name="T11" fmla="*/ 208 h 325"/>
              <a:gd name="T12" fmla="*/ 13 w 325"/>
              <a:gd name="T13" fmla="*/ 229 h 325"/>
              <a:gd name="T14" fmla="*/ 61 w 325"/>
              <a:gd name="T15" fmla="*/ 247 h 325"/>
              <a:gd name="T16" fmla="*/ 76 w 325"/>
              <a:gd name="T17" fmla="*/ 263 h 325"/>
              <a:gd name="T18" fmla="*/ 92 w 325"/>
              <a:gd name="T19" fmla="*/ 309 h 325"/>
              <a:gd name="T20" fmla="*/ 141 w 325"/>
              <a:gd name="T21" fmla="*/ 292 h 325"/>
              <a:gd name="T22" fmla="*/ 147 w 325"/>
              <a:gd name="T23" fmla="*/ 325 h 325"/>
              <a:gd name="T24" fmla="*/ 186 w 325"/>
              <a:gd name="T25" fmla="*/ 292 h 325"/>
              <a:gd name="T26" fmla="*/ 217 w 325"/>
              <a:gd name="T27" fmla="*/ 283 h 325"/>
              <a:gd name="T28" fmla="*/ 266 w 325"/>
              <a:gd name="T29" fmla="*/ 288 h 325"/>
              <a:gd name="T30" fmla="*/ 253 w 325"/>
              <a:gd name="T31" fmla="*/ 258 h 325"/>
              <a:gd name="T32" fmla="*/ 268 w 325"/>
              <a:gd name="T33" fmla="*/ 242 h 325"/>
              <a:gd name="T34" fmla="*/ 314 w 325"/>
              <a:gd name="T35" fmla="*/ 223 h 325"/>
              <a:gd name="T36" fmla="*/ 288 w 325"/>
              <a:gd name="T37" fmla="*/ 202 h 325"/>
              <a:gd name="T38" fmla="*/ 294 w 325"/>
              <a:gd name="T39" fmla="*/ 182 h 325"/>
              <a:gd name="T40" fmla="*/ 325 w 325"/>
              <a:gd name="T41" fmla="*/ 143 h 325"/>
              <a:gd name="T42" fmla="*/ 292 w 325"/>
              <a:gd name="T43" fmla="*/ 137 h 325"/>
              <a:gd name="T44" fmla="*/ 287 w 325"/>
              <a:gd name="T45" fmla="*/ 116 h 325"/>
              <a:gd name="T46" fmla="*/ 295 w 325"/>
              <a:gd name="T47" fmla="*/ 67 h 325"/>
              <a:gd name="T48" fmla="*/ 262 w 325"/>
              <a:gd name="T49" fmla="*/ 77 h 325"/>
              <a:gd name="T50" fmla="*/ 246 w 325"/>
              <a:gd name="T51" fmla="*/ 59 h 325"/>
              <a:gd name="T52" fmla="*/ 231 w 325"/>
              <a:gd name="T53" fmla="*/ 18 h 325"/>
              <a:gd name="T54" fmla="*/ 210 w 325"/>
              <a:gd name="T55" fmla="*/ 41 h 325"/>
              <a:gd name="T56" fmla="*/ 184 w 325"/>
              <a:gd name="T57" fmla="*/ 31 h 325"/>
              <a:gd name="T58" fmla="*/ 146 w 325"/>
              <a:gd name="T59" fmla="*/ 0 h 325"/>
              <a:gd name="T60" fmla="*/ 139 w 325"/>
              <a:gd name="T61" fmla="*/ 33 h 325"/>
              <a:gd name="T62" fmla="*/ 108 w 325"/>
              <a:gd name="T63" fmla="*/ 41 h 325"/>
              <a:gd name="T64" fmla="*/ 59 w 325"/>
              <a:gd name="T65" fmla="*/ 36 h 325"/>
              <a:gd name="T66" fmla="*/ 72 w 325"/>
              <a:gd name="T67" fmla="*/ 67 h 325"/>
              <a:gd name="T68" fmla="*/ 256 w 325"/>
              <a:gd name="T69" fmla="*/ 219 h 325"/>
              <a:gd name="T70" fmla="*/ 69 w 325"/>
              <a:gd name="T71" fmla="*/ 106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25" h="325">
                <a:moveTo>
                  <a:pt x="72" y="67"/>
                </a:moveTo>
                <a:cubicBezTo>
                  <a:pt x="67" y="71"/>
                  <a:pt x="62" y="77"/>
                  <a:pt x="57" y="82"/>
                </a:cubicBezTo>
                <a:cubicBezTo>
                  <a:pt x="57" y="82"/>
                  <a:pt x="57" y="82"/>
                  <a:pt x="57" y="82"/>
                </a:cubicBezTo>
                <a:cubicBezTo>
                  <a:pt x="26" y="72"/>
                  <a:pt x="26" y="72"/>
                  <a:pt x="26" y="72"/>
                </a:cubicBezTo>
                <a:cubicBezTo>
                  <a:pt x="11" y="101"/>
                  <a:pt x="11" y="101"/>
                  <a:pt x="11" y="101"/>
                </a:cubicBezTo>
                <a:cubicBezTo>
                  <a:pt x="37" y="122"/>
                  <a:pt x="37" y="122"/>
                  <a:pt x="37" y="122"/>
                </a:cubicBezTo>
                <a:cubicBezTo>
                  <a:pt x="35" y="129"/>
                  <a:pt x="33" y="136"/>
                  <a:pt x="32" y="143"/>
                </a:cubicBezTo>
                <a:cubicBezTo>
                  <a:pt x="31" y="143"/>
                  <a:pt x="31" y="143"/>
                  <a:pt x="31" y="143"/>
                </a:cubicBezTo>
                <a:cubicBezTo>
                  <a:pt x="0" y="149"/>
                  <a:pt x="0" y="149"/>
                  <a:pt x="0" y="149"/>
                </a:cubicBezTo>
                <a:cubicBezTo>
                  <a:pt x="0" y="182"/>
                  <a:pt x="0" y="182"/>
                  <a:pt x="0" y="182"/>
                </a:cubicBezTo>
                <a:cubicBezTo>
                  <a:pt x="33" y="187"/>
                  <a:pt x="33" y="187"/>
                  <a:pt x="33" y="187"/>
                </a:cubicBezTo>
                <a:cubicBezTo>
                  <a:pt x="34" y="194"/>
                  <a:pt x="36" y="201"/>
                  <a:pt x="38" y="208"/>
                </a:cubicBezTo>
                <a:cubicBezTo>
                  <a:pt x="38" y="208"/>
                  <a:pt x="38" y="208"/>
                  <a:pt x="38" y="208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30" y="257"/>
                  <a:pt x="30" y="257"/>
                  <a:pt x="30" y="257"/>
                </a:cubicBezTo>
                <a:cubicBezTo>
                  <a:pt x="61" y="247"/>
                  <a:pt x="61" y="247"/>
                  <a:pt x="61" y="247"/>
                </a:cubicBezTo>
                <a:cubicBezTo>
                  <a:pt x="66" y="252"/>
                  <a:pt x="68" y="256"/>
                  <a:pt x="76" y="262"/>
                </a:cubicBezTo>
                <a:cubicBezTo>
                  <a:pt x="76" y="263"/>
                  <a:pt x="76" y="263"/>
                  <a:pt x="76" y="263"/>
                </a:cubicBezTo>
                <a:cubicBezTo>
                  <a:pt x="64" y="292"/>
                  <a:pt x="64" y="292"/>
                  <a:pt x="64" y="292"/>
                </a:cubicBezTo>
                <a:cubicBezTo>
                  <a:pt x="92" y="309"/>
                  <a:pt x="92" y="309"/>
                  <a:pt x="92" y="309"/>
                </a:cubicBezTo>
                <a:cubicBezTo>
                  <a:pt x="114" y="285"/>
                  <a:pt x="114" y="285"/>
                  <a:pt x="114" y="285"/>
                </a:cubicBezTo>
                <a:cubicBezTo>
                  <a:pt x="123" y="288"/>
                  <a:pt x="132" y="291"/>
                  <a:pt x="141" y="292"/>
                </a:cubicBezTo>
                <a:cubicBezTo>
                  <a:pt x="141" y="293"/>
                  <a:pt x="141" y="293"/>
                  <a:pt x="141" y="293"/>
                </a:cubicBezTo>
                <a:cubicBezTo>
                  <a:pt x="147" y="325"/>
                  <a:pt x="147" y="325"/>
                  <a:pt x="147" y="325"/>
                </a:cubicBezTo>
                <a:cubicBezTo>
                  <a:pt x="179" y="324"/>
                  <a:pt x="179" y="324"/>
                  <a:pt x="179" y="324"/>
                </a:cubicBezTo>
                <a:cubicBezTo>
                  <a:pt x="186" y="292"/>
                  <a:pt x="186" y="292"/>
                  <a:pt x="186" y="292"/>
                </a:cubicBezTo>
                <a:cubicBezTo>
                  <a:pt x="196" y="290"/>
                  <a:pt x="206" y="287"/>
                  <a:pt x="216" y="283"/>
                </a:cubicBezTo>
                <a:cubicBezTo>
                  <a:pt x="217" y="283"/>
                  <a:pt x="217" y="283"/>
                  <a:pt x="217" y="283"/>
                </a:cubicBezTo>
                <a:cubicBezTo>
                  <a:pt x="239" y="307"/>
                  <a:pt x="239" y="307"/>
                  <a:pt x="239" y="307"/>
                </a:cubicBezTo>
                <a:cubicBezTo>
                  <a:pt x="266" y="288"/>
                  <a:pt x="266" y="288"/>
                  <a:pt x="266" y="288"/>
                </a:cubicBezTo>
                <a:cubicBezTo>
                  <a:pt x="253" y="258"/>
                  <a:pt x="253" y="258"/>
                  <a:pt x="253" y="258"/>
                </a:cubicBezTo>
                <a:cubicBezTo>
                  <a:pt x="253" y="258"/>
                  <a:pt x="253" y="258"/>
                  <a:pt x="253" y="258"/>
                </a:cubicBezTo>
                <a:cubicBezTo>
                  <a:pt x="258" y="253"/>
                  <a:pt x="263" y="248"/>
                  <a:pt x="268" y="242"/>
                </a:cubicBezTo>
                <a:cubicBezTo>
                  <a:pt x="268" y="242"/>
                  <a:pt x="268" y="242"/>
                  <a:pt x="268" y="242"/>
                </a:cubicBezTo>
                <a:cubicBezTo>
                  <a:pt x="299" y="252"/>
                  <a:pt x="299" y="252"/>
                  <a:pt x="299" y="252"/>
                </a:cubicBezTo>
                <a:cubicBezTo>
                  <a:pt x="314" y="223"/>
                  <a:pt x="314" y="223"/>
                  <a:pt x="314" y="223"/>
                </a:cubicBezTo>
                <a:cubicBezTo>
                  <a:pt x="288" y="202"/>
                  <a:pt x="288" y="202"/>
                  <a:pt x="288" y="202"/>
                </a:cubicBezTo>
                <a:cubicBezTo>
                  <a:pt x="288" y="202"/>
                  <a:pt x="288" y="202"/>
                  <a:pt x="288" y="202"/>
                </a:cubicBezTo>
                <a:cubicBezTo>
                  <a:pt x="290" y="195"/>
                  <a:pt x="292" y="189"/>
                  <a:pt x="293" y="182"/>
                </a:cubicBezTo>
                <a:cubicBezTo>
                  <a:pt x="294" y="182"/>
                  <a:pt x="294" y="182"/>
                  <a:pt x="294" y="182"/>
                </a:cubicBezTo>
                <a:cubicBezTo>
                  <a:pt x="325" y="175"/>
                  <a:pt x="325" y="175"/>
                  <a:pt x="325" y="175"/>
                </a:cubicBezTo>
                <a:cubicBezTo>
                  <a:pt x="325" y="143"/>
                  <a:pt x="325" y="143"/>
                  <a:pt x="325" y="143"/>
                </a:cubicBezTo>
                <a:cubicBezTo>
                  <a:pt x="292" y="137"/>
                  <a:pt x="292" y="137"/>
                  <a:pt x="292" y="137"/>
                </a:cubicBezTo>
                <a:cubicBezTo>
                  <a:pt x="292" y="137"/>
                  <a:pt x="292" y="137"/>
                  <a:pt x="292" y="137"/>
                </a:cubicBezTo>
                <a:cubicBezTo>
                  <a:pt x="290" y="130"/>
                  <a:pt x="288" y="123"/>
                  <a:pt x="286" y="117"/>
                </a:cubicBezTo>
                <a:cubicBezTo>
                  <a:pt x="287" y="116"/>
                  <a:pt x="287" y="116"/>
                  <a:pt x="287" y="116"/>
                </a:cubicBezTo>
                <a:cubicBezTo>
                  <a:pt x="312" y="96"/>
                  <a:pt x="312" y="96"/>
                  <a:pt x="312" y="96"/>
                </a:cubicBezTo>
                <a:cubicBezTo>
                  <a:pt x="295" y="67"/>
                  <a:pt x="295" y="67"/>
                  <a:pt x="295" y="67"/>
                </a:cubicBezTo>
                <a:cubicBezTo>
                  <a:pt x="264" y="78"/>
                  <a:pt x="264" y="78"/>
                  <a:pt x="264" y="78"/>
                </a:cubicBezTo>
                <a:cubicBezTo>
                  <a:pt x="262" y="77"/>
                  <a:pt x="262" y="77"/>
                  <a:pt x="262" y="77"/>
                </a:cubicBezTo>
                <a:cubicBezTo>
                  <a:pt x="257" y="71"/>
                  <a:pt x="253" y="67"/>
                  <a:pt x="245" y="61"/>
                </a:cubicBezTo>
                <a:cubicBezTo>
                  <a:pt x="246" y="59"/>
                  <a:pt x="246" y="59"/>
                  <a:pt x="246" y="59"/>
                </a:cubicBezTo>
                <a:cubicBezTo>
                  <a:pt x="259" y="36"/>
                  <a:pt x="259" y="36"/>
                  <a:pt x="259" y="36"/>
                </a:cubicBezTo>
                <a:cubicBezTo>
                  <a:pt x="231" y="18"/>
                  <a:pt x="231" y="18"/>
                  <a:pt x="231" y="18"/>
                </a:cubicBezTo>
                <a:cubicBezTo>
                  <a:pt x="210" y="41"/>
                  <a:pt x="210" y="41"/>
                  <a:pt x="210" y="41"/>
                </a:cubicBezTo>
                <a:cubicBezTo>
                  <a:pt x="210" y="41"/>
                  <a:pt x="210" y="41"/>
                  <a:pt x="210" y="41"/>
                </a:cubicBezTo>
                <a:cubicBezTo>
                  <a:pt x="201" y="37"/>
                  <a:pt x="193" y="34"/>
                  <a:pt x="184" y="33"/>
                </a:cubicBezTo>
                <a:cubicBezTo>
                  <a:pt x="184" y="31"/>
                  <a:pt x="184" y="31"/>
                  <a:pt x="184" y="31"/>
                </a:cubicBezTo>
                <a:cubicBezTo>
                  <a:pt x="178" y="0"/>
                  <a:pt x="178" y="0"/>
                  <a:pt x="178" y="0"/>
                </a:cubicBezTo>
                <a:cubicBezTo>
                  <a:pt x="146" y="0"/>
                  <a:pt x="146" y="0"/>
                  <a:pt x="146" y="0"/>
                </a:cubicBezTo>
                <a:cubicBezTo>
                  <a:pt x="139" y="32"/>
                  <a:pt x="139" y="32"/>
                  <a:pt x="139" y="32"/>
                </a:cubicBezTo>
                <a:cubicBezTo>
                  <a:pt x="139" y="33"/>
                  <a:pt x="139" y="33"/>
                  <a:pt x="139" y="33"/>
                </a:cubicBezTo>
                <a:cubicBezTo>
                  <a:pt x="129" y="34"/>
                  <a:pt x="119" y="37"/>
                  <a:pt x="109" y="42"/>
                </a:cubicBezTo>
                <a:cubicBezTo>
                  <a:pt x="108" y="41"/>
                  <a:pt x="108" y="41"/>
                  <a:pt x="108" y="41"/>
                </a:cubicBezTo>
                <a:cubicBezTo>
                  <a:pt x="86" y="18"/>
                  <a:pt x="86" y="18"/>
                  <a:pt x="86" y="18"/>
                </a:cubicBezTo>
                <a:cubicBezTo>
                  <a:pt x="59" y="36"/>
                  <a:pt x="59" y="36"/>
                  <a:pt x="59" y="36"/>
                </a:cubicBezTo>
                <a:cubicBezTo>
                  <a:pt x="72" y="66"/>
                  <a:pt x="72" y="66"/>
                  <a:pt x="72" y="66"/>
                </a:cubicBezTo>
                <a:lnTo>
                  <a:pt x="72" y="67"/>
                </a:lnTo>
                <a:close/>
                <a:moveTo>
                  <a:pt x="219" y="69"/>
                </a:moveTo>
                <a:cubicBezTo>
                  <a:pt x="271" y="100"/>
                  <a:pt x="287" y="167"/>
                  <a:pt x="256" y="219"/>
                </a:cubicBezTo>
                <a:cubicBezTo>
                  <a:pt x="224" y="271"/>
                  <a:pt x="157" y="287"/>
                  <a:pt x="106" y="256"/>
                </a:cubicBezTo>
                <a:cubicBezTo>
                  <a:pt x="54" y="225"/>
                  <a:pt x="37" y="157"/>
                  <a:pt x="69" y="106"/>
                </a:cubicBezTo>
                <a:cubicBezTo>
                  <a:pt x="100" y="54"/>
                  <a:pt x="167" y="38"/>
                  <a:pt x="219" y="69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Freeform 12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1241425" y="3044190"/>
            <a:ext cx="1829435" cy="1828165"/>
          </a:xfrm>
          <a:custGeom>
            <a:avLst/>
            <a:gdLst>
              <a:gd name="T0" fmla="*/ 97 w 547"/>
              <a:gd name="T1" fmla="*/ 139 h 547"/>
              <a:gd name="T2" fmla="*/ 44 w 547"/>
              <a:gd name="T3" fmla="*/ 122 h 547"/>
              <a:gd name="T4" fmla="*/ 62 w 547"/>
              <a:gd name="T5" fmla="*/ 206 h 547"/>
              <a:gd name="T6" fmla="*/ 52 w 547"/>
              <a:gd name="T7" fmla="*/ 240 h 547"/>
              <a:gd name="T8" fmla="*/ 1 w 547"/>
              <a:gd name="T9" fmla="*/ 306 h 547"/>
              <a:gd name="T10" fmla="*/ 65 w 547"/>
              <a:gd name="T11" fmla="*/ 350 h 547"/>
              <a:gd name="T12" fmla="*/ 23 w 547"/>
              <a:gd name="T13" fmla="*/ 385 h 547"/>
              <a:gd name="T14" fmla="*/ 103 w 547"/>
              <a:gd name="T15" fmla="*/ 416 h 547"/>
              <a:gd name="T16" fmla="*/ 128 w 547"/>
              <a:gd name="T17" fmla="*/ 442 h 547"/>
              <a:gd name="T18" fmla="*/ 155 w 547"/>
              <a:gd name="T19" fmla="*/ 520 h 547"/>
              <a:gd name="T20" fmla="*/ 237 w 547"/>
              <a:gd name="T21" fmla="*/ 492 h 547"/>
              <a:gd name="T22" fmla="*/ 247 w 547"/>
              <a:gd name="T23" fmla="*/ 547 h 547"/>
              <a:gd name="T24" fmla="*/ 312 w 547"/>
              <a:gd name="T25" fmla="*/ 492 h 547"/>
              <a:gd name="T26" fmla="*/ 364 w 547"/>
              <a:gd name="T27" fmla="*/ 477 h 547"/>
              <a:gd name="T28" fmla="*/ 448 w 547"/>
              <a:gd name="T29" fmla="*/ 486 h 547"/>
              <a:gd name="T30" fmla="*/ 426 w 547"/>
              <a:gd name="T31" fmla="*/ 434 h 547"/>
              <a:gd name="T32" fmla="*/ 451 w 547"/>
              <a:gd name="T33" fmla="*/ 408 h 547"/>
              <a:gd name="T34" fmla="*/ 528 w 547"/>
              <a:gd name="T35" fmla="*/ 376 h 547"/>
              <a:gd name="T36" fmla="*/ 484 w 547"/>
              <a:gd name="T37" fmla="*/ 341 h 547"/>
              <a:gd name="T38" fmla="*/ 494 w 547"/>
              <a:gd name="T39" fmla="*/ 306 h 547"/>
              <a:gd name="T40" fmla="*/ 546 w 547"/>
              <a:gd name="T41" fmla="*/ 240 h 547"/>
              <a:gd name="T42" fmla="*/ 491 w 547"/>
              <a:gd name="T43" fmla="*/ 231 h 547"/>
              <a:gd name="T44" fmla="*/ 483 w 547"/>
              <a:gd name="T45" fmla="*/ 196 h 547"/>
              <a:gd name="T46" fmla="*/ 497 w 547"/>
              <a:gd name="T47" fmla="*/ 113 h 547"/>
              <a:gd name="T48" fmla="*/ 440 w 547"/>
              <a:gd name="T49" fmla="*/ 130 h 547"/>
              <a:gd name="T50" fmla="*/ 413 w 547"/>
              <a:gd name="T51" fmla="*/ 101 h 547"/>
              <a:gd name="T52" fmla="*/ 389 w 547"/>
              <a:gd name="T53" fmla="*/ 32 h 547"/>
              <a:gd name="T54" fmla="*/ 353 w 547"/>
              <a:gd name="T55" fmla="*/ 69 h 547"/>
              <a:gd name="T56" fmla="*/ 310 w 547"/>
              <a:gd name="T57" fmla="*/ 53 h 547"/>
              <a:gd name="T58" fmla="*/ 245 w 547"/>
              <a:gd name="T59" fmla="*/ 0 h 547"/>
              <a:gd name="T60" fmla="*/ 235 w 547"/>
              <a:gd name="T61" fmla="*/ 55 h 547"/>
              <a:gd name="T62" fmla="*/ 182 w 547"/>
              <a:gd name="T63" fmla="*/ 69 h 547"/>
              <a:gd name="T64" fmla="*/ 99 w 547"/>
              <a:gd name="T65" fmla="*/ 61 h 547"/>
              <a:gd name="T66" fmla="*/ 121 w 547"/>
              <a:gd name="T67" fmla="*/ 113 h 547"/>
              <a:gd name="T68" fmla="*/ 430 w 547"/>
              <a:gd name="T69" fmla="*/ 369 h 547"/>
              <a:gd name="T70" fmla="*/ 116 w 547"/>
              <a:gd name="T71" fmla="*/ 178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47" h="547">
                <a:moveTo>
                  <a:pt x="121" y="113"/>
                </a:moveTo>
                <a:cubicBezTo>
                  <a:pt x="112" y="121"/>
                  <a:pt x="104" y="129"/>
                  <a:pt x="97" y="139"/>
                </a:cubicBezTo>
                <a:cubicBezTo>
                  <a:pt x="95" y="138"/>
                  <a:pt x="95" y="138"/>
                  <a:pt x="95" y="138"/>
                </a:cubicBezTo>
                <a:cubicBezTo>
                  <a:pt x="44" y="122"/>
                  <a:pt x="44" y="122"/>
                  <a:pt x="44" y="122"/>
                </a:cubicBezTo>
                <a:cubicBezTo>
                  <a:pt x="19" y="171"/>
                  <a:pt x="19" y="171"/>
                  <a:pt x="19" y="171"/>
                </a:cubicBezTo>
                <a:cubicBezTo>
                  <a:pt x="62" y="206"/>
                  <a:pt x="62" y="206"/>
                  <a:pt x="62" y="206"/>
                </a:cubicBezTo>
                <a:cubicBezTo>
                  <a:pt x="58" y="217"/>
                  <a:pt x="55" y="229"/>
                  <a:pt x="53" y="240"/>
                </a:cubicBezTo>
                <a:cubicBezTo>
                  <a:pt x="52" y="240"/>
                  <a:pt x="52" y="240"/>
                  <a:pt x="52" y="240"/>
                </a:cubicBezTo>
                <a:cubicBezTo>
                  <a:pt x="0" y="251"/>
                  <a:pt x="0" y="251"/>
                  <a:pt x="0" y="251"/>
                </a:cubicBezTo>
                <a:cubicBezTo>
                  <a:pt x="1" y="306"/>
                  <a:pt x="1" y="306"/>
                  <a:pt x="1" y="306"/>
                </a:cubicBezTo>
                <a:cubicBezTo>
                  <a:pt x="55" y="316"/>
                  <a:pt x="55" y="316"/>
                  <a:pt x="55" y="316"/>
                </a:cubicBezTo>
                <a:cubicBezTo>
                  <a:pt x="57" y="328"/>
                  <a:pt x="61" y="339"/>
                  <a:pt x="65" y="350"/>
                </a:cubicBezTo>
                <a:cubicBezTo>
                  <a:pt x="64" y="351"/>
                  <a:pt x="64" y="351"/>
                  <a:pt x="64" y="351"/>
                </a:cubicBezTo>
                <a:cubicBezTo>
                  <a:pt x="23" y="385"/>
                  <a:pt x="23" y="385"/>
                  <a:pt x="23" y="385"/>
                </a:cubicBezTo>
                <a:cubicBezTo>
                  <a:pt x="50" y="433"/>
                  <a:pt x="50" y="433"/>
                  <a:pt x="50" y="433"/>
                </a:cubicBezTo>
                <a:cubicBezTo>
                  <a:pt x="103" y="416"/>
                  <a:pt x="103" y="416"/>
                  <a:pt x="103" y="416"/>
                </a:cubicBezTo>
                <a:cubicBezTo>
                  <a:pt x="110" y="425"/>
                  <a:pt x="114" y="431"/>
                  <a:pt x="128" y="442"/>
                </a:cubicBezTo>
                <a:cubicBezTo>
                  <a:pt x="128" y="442"/>
                  <a:pt x="128" y="442"/>
                  <a:pt x="128" y="442"/>
                </a:cubicBezTo>
                <a:cubicBezTo>
                  <a:pt x="108" y="491"/>
                  <a:pt x="108" y="491"/>
                  <a:pt x="108" y="491"/>
                </a:cubicBezTo>
                <a:cubicBezTo>
                  <a:pt x="155" y="520"/>
                  <a:pt x="155" y="520"/>
                  <a:pt x="155" y="520"/>
                </a:cubicBezTo>
                <a:cubicBezTo>
                  <a:pt x="192" y="480"/>
                  <a:pt x="192" y="480"/>
                  <a:pt x="192" y="480"/>
                </a:cubicBezTo>
                <a:cubicBezTo>
                  <a:pt x="207" y="485"/>
                  <a:pt x="222" y="490"/>
                  <a:pt x="237" y="492"/>
                </a:cubicBezTo>
                <a:cubicBezTo>
                  <a:pt x="237" y="494"/>
                  <a:pt x="237" y="494"/>
                  <a:pt x="237" y="494"/>
                </a:cubicBezTo>
                <a:cubicBezTo>
                  <a:pt x="247" y="547"/>
                  <a:pt x="247" y="547"/>
                  <a:pt x="247" y="547"/>
                </a:cubicBezTo>
                <a:cubicBezTo>
                  <a:pt x="302" y="546"/>
                  <a:pt x="302" y="546"/>
                  <a:pt x="302" y="546"/>
                </a:cubicBezTo>
                <a:cubicBezTo>
                  <a:pt x="312" y="492"/>
                  <a:pt x="312" y="492"/>
                  <a:pt x="312" y="492"/>
                </a:cubicBezTo>
                <a:cubicBezTo>
                  <a:pt x="330" y="489"/>
                  <a:pt x="347" y="484"/>
                  <a:pt x="364" y="476"/>
                </a:cubicBezTo>
                <a:cubicBezTo>
                  <a:pt x="364" y="477"/>
                  <a:pt x="364" y="477"/>
                  <a:pt x="364" y="477"/>
                </a:cubicBezTo>
                <a:cubicBezTo>
                  <a:pt x="402" y="516"/>
                  <a:pt x="402" y="516"/>
                  <a:pt x="402" y="516"/>
                </a:cubicBezTo>
                <a:cubicBezTo>
                  <a:pt x="448" y="486"/>
                  <a:pt x="448" y="486"/>
                  <a:pt x="448" y="486"/>
                </a:cubicBezTo>
                <a:cubicBezTo>
                  <a:pt x="426" y="434"/>
                  <a:pt x="426" y="434"/>
                  <a:pt x="426" y="434"/>
                </a:cubicBezTo>
                <a:cubicBezTo>
                  <a:pt x="426" y="434"/>
                  <a:pt x="426" y="434"/>
                  <a:pt x="426" y="434"/>
                </a:cubicBezTo>
                <a:cubicBezTo>
                  <a:pt x="435" y="426"/>
                  <a:pt x="443" y="417"/>
                  <a:pt x="450" y="408"/>
                </a:cubicBezTo>
                <a:cubicBezTo>
                  <a:pt x="451" y="408"/>
                  <a:pt x="451" y="408"/>
                  <a:pt x="451" y="408"/>
                </a:cubicBezTo>
                <a:cubicBezTo>
                  <a:pt x="503" y="425"/>
                  <a:pt x="503" y="425"/>
                  <a:pt x="503" y="425"/>
                </a:cubicBezTo>
                <a:cubicBezTo>
                  <a:pt x="528" y="376"/>
                  <a:pt x="528" y="376"/>
                  <a:pt x="528" y="376"/>
                </a:cubicBezTo>
                <a:cubicBezTo>
                  <a:pt x="485" y="341"/>
                  <a:pt x="485" y="341"/>
                  <a:pt x="485" y="341"/>
                </a:cubicBezTo>
                <a:cubicBezTo>
                  <a:pt x="484" y="341"/>
                  <a:pt x="484" y="341"/>
                  <a:pt x="484" y="341"/>
                </a:cubicBezTo>
                <a:cubicBezTo>
                  <a:pt x="488" y="329"/>
                  <a:pt x="491" y="318"/>
                  <a:pt x="493" y="306"/>
                </a:cubicBezTo>
                <a:cubicBezTo>
                  <a:pt x="494" y="306"/>
                  <a:pt x="494" y="306"/>
                  <a:pt x="494" y="306"/>
                </a:cubicBezTo>
                <a:cubicBezTo>
                  <a:pt x="547" y="296"/>
                  <a:pt x="547" y="296"/>
                  <a:pt x="547" y="296"/>
                </a:cubicBezTo>
                <a:cubicBezTo>
                  <a:pt x="546" y="240"/>
                  <a:pt x="546" y="240"/>
                  <a:pt x="546" y="240"/>
                </a:cubicBezTo>
                <a:cubicBezTo>
                  <a:pt x="491" y="231"/>
                  <a:pt x="491" y="231"/>
                  <a:pt x="491" y="231"/>
                </a:cubicBezTo>
                <a:cubicBezTo>
                  <a:pt x="491" y="231"/>
                  <a:pt x="491" y="231"/>
                  <a:pt x="491" y="231"/>
                </a:cubicBezTo>
                <a:cubicBezTo>
                  <a:pt x="488" y="219"/>
                  <a:pt x="485" y="208"/>
                  <a:pt x="481" y="197"/>
                </a:cubicBezTo>
                <a:cubicBezTo>
                  <a:pt x="483" y="196"/>
                  <a:pt x="483" y="196"/>
                  <a:pt x="483" y="196"/>
                </a:cubicBezTo>
                <a:cubicBezTo>
                  <a:pt x="524" y="161"/>
                  <a:pt x="524" y="161"/>
                  <a:pt x="524" y="161"/>
                </a:cubicBezTo>
                <a:cubicBezTo>
                  <a:pt x="497" y="113"/>
                  <a:pt x="497" y="113"/>
                  <a:pt x="497" y="113"/>
                </a:cubicBezTo>
                <a:cubicBezTo>
                  <a:pt x="444" y="131"/>
                  <a:pt x="444" y="131"/>
                  <a:pt x="444" y="131"/>
                </a:cubicBezTo>
                <a:cubicBezTo>
                  <a:pt x="440" y="130"/>
                  <a:pt x="440" y="130"/>
                  <a:pt x="440" y="130"/>
                </a:cubicBezTo>
                <a:cubicBezTo>
                  <a:pt x="433" y="121"/>
                  <a:pt x="426" y="113"/>
                  <a:pt x="412" y="102"/>
                </a:cubicBezTo>
                <a:cubicBezTo>
                  <a:pt x="413" y="101"/>
                  <a:pt x="413" y="101"/>
                  <a:pt x="413" y="101"/>
                </a:cubicBezTo>
                <a:cubicBezTo>
                  <a:pt x="436" y="60"/>
                  <a:pt x="436" y="60"/>
                  <a:pt x="436" y="60"/>
                </a:cubicBezTo>
                <a:cubicBezTo>
                  <a:pt x="389" y="32"/>
                  <a:pt x="389" y="32"/>
                  <a:pt x="389" y="32"/>
                </a:cubicBezTo>
                <a:cubicBezTo>
                  <a:pt x="353" y="70"/>
                  <a:pt x="353" y="70"/>
                  <a:pt x="353" y="70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39" y="63"/>
                  <a:pt x="324" y="58"/>
                  <a:pt x="309" y="56"/>
                </a:cubicBezTo>
                <a:cubicBezTo>
                  <a:pt x="310" y="53"/>
                  <a:pt x="310" y="53"/>
                  <a:pt x="310" y="53"/>
                </a:cubicBezTo>
                <a:cubicBezTo>
                  <a:pt x="300" y="0"/>
                  <a:pt x="300" y="0"/>
                  <a:pt x="300" y="0"/>
                </a:cubicBezTo>
                <a:cubicBezTo>
                  <a:pt x="245" y="0"/>
                  <a:pt x="245" y="0"/>
                  <a:pt x="245" y="0"/>
                </a:cubicBezTo>
                <a:cubicBezTo>
                  <a:pt x="234" y="55"/>
                  <a:pt x="234" y="55"/>
                  <a:pt x="234" y="55"/>
                </a:cubicBezTo>
                <a:cubicBezTo>
                  <a:pt x="235" y="55"/>
                  <a:pt x="235" y="55"/>
                  <a:pt x="235" y="55"/>
                </a:cubicBezTo>
                <a:cubicBezTo>
                  <a:pt x="217" y="58"/>
                  <a:pt x="200" y="64"/>
                  <a:pt x="183" y="71"/>
                </a:cubicBezTo>
                <a:cubicBezTo>
                  <a:pt x="182" y="69"/>
                  <a:pt x="182" y="69"/>
                  <a:pt x="182" y="69"/>
                </a:cubicBezTo>
                <a:cubicBezTo>
                  <a:pt x="145" y="30"/>
                  <a:pt x="145" y="30"/>
                  <a:pt x="145" y="30"/>
                </a:cubicBezTo>
                <a:cubicBezTo>
                  <a:pt x="99" y="61"/>
                  <a:pt x="99" y="61"/>
                  <a:pt x="99" y="61"/>
                </a:cubicBezTo>
                <a:cubicBezTo>
                  <a:pt x="121" y="112"/>
                  <a:pt x="121" y="112"/>
                  <a:pt x="121" y="112"/>
                </a:cubicBezTo>
                <a:lnTo>
                  <a:pt x="121" y="113"/>
                </a:lnTo>
                <a:close/>
                <a:moveTo>
                  <a:pt x="369" y="116"/>
                </a:moveTo>
                <a:cubicBezTo>
                  <a:pt x="455" y="169"/>
                  <a:pt x="483" y="282"/>
                  <a:pt x="430" y="369"/>
                </a:cubicBezTo>
                <a:cubicBezTo>
                  <a:pt x="378" y="456"/>
                  <a:pt x="264" y="484"/>
                  <a:pt x="177" y="431"/>
                </a:cubicBezTo>
                <a:cubicBezTo>
                  <a:pt x="91" y="378"/>
                  <a:pt x="63" y="265"/>
                  <a:pt x="116" y="178"/>
                </a:cubicBezTo>
                <a:cubicBezTo>
                  <a:pt x="168" y="91"/>
                  <a:pt x="282" y="64"/>
                  <a:pt x="369" y="116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环形箭头 17"/>
          <p:cNvSpPr/>
          <p:nvPr>
            <p:custDataLst>
              <p:tags r:id="rId6"/>
            </p:custDataLst>
          </p:nvPr>
        </p:nvSpPr>
        <p:spPr>
          <a:xfrm flipH="1">
            <a:off x="848360" y="2597150"/>
            <a:ext cx="2725420" cy="2725420"/>
          </a:xfrm>
          <a:prstGeom prst="circularArrow">
            <a:avLst>
              <a:gd name="adj1" fmla="val 4672"/>
              <a:gd name="adj2" fmla="val 688138"/>
              <a:gd name="adj3" fmla="val 824476"/>
              <a:gd name="adj4" fmla="val 16616669"/>
              <a:gd name="adj5" fmla="val 6514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环形箭头 30"/>
          <p:cNvSpPr/>
          <p:nvPr>
            <p:custDataLst>
              <p:tags r:id="rId7"/>
            </p:custDataLst>
          </p:nvPr>
        </p:nvSpPr>
        <p:spPr>
          <a:xfrm>
            <a:off x="2489835" y="3207385"/>
            <a:ext cx="3212465" cy="3211830"/>
          </a:xfrm>
          <a:prstGeom prst="circularArrow">
            <a:avLst>
              <a:gd name="adj1" fmla="val 5068"/>
              <a:gd name="adj2" fmla="val 670356"/>
              <a:gd name="adj3" fmla="val 1731422"/>
              <a:gd name="adj4" fmla="val 16417229"/>
              <a:gd name="adj5" fmla="val 6055"/>
            </a:avLst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图片 13" descr="343439383331313b343532303032343bb7a2b2bcb9dcc0ed"/>
          <p:cNvSpPr/>
          <p:nvPr>
            <p:custDataLst>
              <p:tags r:id="rId8"/>
            </p:custDataLst>
          </p:nvPr>
        </p:nvSpPr>
        <p:spPr>
          <a:xfrm>
            <a:off x="3792855" y="4606925"/>
            <a:ext cx="606425" cy="411480"/>
          </a:xfrm>
          <a:custGeom>
            <a:avLst/>
            <a:gdLst>
              <a:gd name="connsiteX0" fmla="*/ 454748 w 539114"/>
              <a:gd name="connsiteY0" fmla="*/ 160944 h 365828"/>
              <a:gd name="connsiteX1" fmla="*/ 338707 w 539114"/>
              <a:gd name="connsiteY1" fmla="*/ 996 h 365828"/>
              <a:gd name="connsiteX2" fmla="*/ 197515 w 539114"/>
              <a:gd name="connsiteY2" fmla="*/ 94259 h 365828"/>
              <a:gd name="connsiteX3" fmla="*/ 120784 w 539114"/>
              <a:gd name="connsiteY3" fmla="*/ 88392 h 365828"/>
              <a:gd name="connsiteX4" fmla="*/ 88109 w 539114"/>
              <a:gd name="connsiteY4" fmla="*/ 160638 h 365828"/>
              <a:gd name="connsiteX5" fmla="*/ 114 w 539114"/>
              <a:gd name="connsiteY5" fmla="*/ 271677 h 365828"/>
              <a:gd name="connsiteX6" fmla="*/ 95631 w 539114"/>
              <a:gd name="connsiteY6" fmla="*/ 365947 h 365828"/>
              <a:gd name="connsiteX7" fmla="*/ 242920 w 539114"/>
              <a:gd name="connsiteY7" fmla="*/ 365947 h 365828"/>
              <a:gd name="connsiteX8" fmla="*/ 242920 w 539114"/>
              <a:gd name="connsiteY8" fmla="*/ 268394 h 365828"/>
              <a:gd name="connsiteX9" fmla="*/ 196627 w 539114"/>
              <a:gd name="connsiteY9" fmla="*/ 268394 h 365828"/>
              <a:gd name="connsiteX10" fmla="*/ 274476 w 539114"/>
              <a:gd name="connsiteY10" fmla="*/ 180954 h 365828"/>
              <a:gd name="connsiteX11" fmla="*/ 352326 w 539114"/>
              <a:gd name="connsiteY11" fmla="*/ 268394 h 365828"/>
              <a:gd name="connsiteX12" fmla="*/ 306031 w 539114"/>
              <a:gd name="connsiteY12" fmla="*/ 268394 h 365828"/>
              <a:gd name="connsiteX13" fmla="*/ 306031 w 539114"/>
              <a:gd name="connsiteY13" fmla="*/ 365947 h 365828"/>
              <a:gd name="connsiteX14" fmla="*/ 439703 w 539114"/>
              <a:gd name="connsiteY14" fmla="*/ 365947 h 365828"/>
              <a:gd name="connsiteX15" fmla="*/ 538962 w 539114"/>
              <a:gd name="connsiteY15" fmla="*/ 277237 h 365828"/>
              <a:gd name="connsiteX16" fmla="*/ 454748 w 539114"/>
              <a:gd name="connsiteY16" fmla="*/ 160944 h 365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114" h="365828">
                <a:moveTo>
                  <a:pt x="454748" y="160944"/>
                </a:moveTo>
                <a:cubicBezTo>
                  <a:pt x="454748" y="160944"/>
                  <a:pt x="464893" y="17416"/>
                  <a:pt x="338707" y="996"/>
                </a:cubicBezTo>
                <a:cubicBezTo>
                  <a:pt x="230459" y="-10475"/>
                  <a:pt x="197515" y="94259"/>
                  <a:pt x="197515" y="94259"/>
                </a:cubicBezTo>
                <a:cubicBezTo>
                  <a:pt x="197515" y="94259"/>
                  <a:pt x="164762" y="61420"/>
                  <a:pt x="120784" y="88392"/>
                </a:cubicBezTo>
                <a:cubicBezTo>
                  <a:pt x="81126" y="113656"/>
                  <a:pt x="88109" y="160638"/>
                  <a:pt x="88109" y="160638"/>
                </a:cubicBezTo>
                <a:cubicBezTo>
                  <a:pt x="88109" y="160638"/>
                  <a:pt x="114" y="178064"/>
                  <a:pt x="114" y="271677"/>
                </a:cubicBezTo>
                <a:cubicBezTo>
                  <a:pt x="2159" y="364940"/>
                  <a:pt x="95631" y="365947"/>
                  <a:pt x="95631" y="365947"/>
                </a:cubicBezTo>
                <a:lnTo>
                  <a:pt x="242920" y="365947"/>
                </a:lnTo>
                <a:lnTo>
                  <a:pt x="242920" y="268394"/>
                </a:lnTo>
                <a:lnTo>
                  <a:pt x="196627" y="268394"/>
                </a:lnTo>
                <a:lnTo>
                  <a:pt x="274476" y="180954"/>
                </a:lnTo>
                <a:lnTo>
                  <a:pt x="352326" y="268394"/>
                </a:lnTo>
                <a:lnTo>
                  <a:pt x="306031" y="268394"/>
                </a:lnTo>
                <a:lnTo>
                  <a:pt x="306031" y="365947"/>
                </a:lnTo>
                <a:lnTo>
                  <a:pt x="439703" y="365947"/>
                </a:lnTo>
                <a:cubicBezTo>
                  <a:pt x="439703" y="365947"/>
                  <a:pt x="526810" y="365947"/>
                  <a:pt x="538962" y="277237"/>
                </a:cubicBezTo>
                <a:cubicBezTo>
                  <a:pt x="544747" y="180035"/>
                  <a:pt x="454748" y="160944"/>
                  <a:pt x="454748" y="160944"/>
                </a:cubicBezTo>
                <a:close/>
              </a:path>
            </a:pathLst>
          </a:custGeom>
          <a:solidFill>
            <a:schemeClr val="accent1"/>
          </a:solidFill>
          <a:ln w="1905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" name="图片 9" descr="343435383038363b343532323339303bbacfcdacc7a9caf0"/>
          <p:cNvSpPr/>
          <p:nvPr>
            <p:custDataLst>
              <p:tags r:id="rId9"/>
            </p:custDataLst>
          </p:nvPr>
        </p:nvSpPr>
        <p:spPr>
          <a:xfrm>
            <a:off x="3214370" y="2437130"/>
            <a:ext cx="338455" cy="402590"/>
          </a:xfrm>
          <a:custGeom>
            <a:avLst/>
            <a:gdLst>
              <a:gd name="connsiteX0" fmla="*/ 195160 w 300837"/>
              <a:gd name="connsiteY0" fmla="*/ 3917 h 358140"/>
              <a:gd name="connsiteX1" fmla="*/ 265994 w 300837"/>
              <a:gd name="connsiteY1" fmla="*/ 59853 h 358140"/>
              <a:gd name="connsiteX2" fmla="*/ 195160 w 300837"/>
              <a:gd name="connsiteY2" fmla="*/ 59853 h 358140"/>
              <a:gd name="connsiteX3" fmla="*/ 195160 w 300837"/>
              <a:gd name="connsiteY3" fmla="*/ 3917 h 358140"/>
              <a:gd name="connsiteX4" fmla="*/ 144070 w 300837"/>
              <a:gd name="connsiteY4" fmla="*/ 311419 h 358140"/>
              <a:gd name="connsiteX5" fmla="*/ 135730 w 300837"/>
              <a:gd name="connsiteY5" fmla="*/ 344671 h 358140"/>
              <a:gd name="connsiteX6" fmla="*/ 136334 w 300837"/>
              <a:gd name="connsiteY6" fmla="*/ 357740 h 358140"/>
              <a:gd name="connsiteX7" fmla="*/ 7119 w 300837"/>
              <a:gd name="connsiteY7" fmla="*/ 357740 h 358140"/>
              <a:gd name="connsiteX8" fmla="*/ -416 w 300837"/>
              <a:gd name="connsiteY8" fmla="*/ 350268 h 358140"/>
              <a:gd name="connsiteX9" fmla="*/ -416 w 300837"/>
              <a:gd name="connsiteY9" fmla="*/ 7074 h 358140"/>
              <a:gd name="connsiteX10" fmla="*/ 7119 w 300837"/>
              <a:gd name="connsiteY10" fmla="*/ -400 h 358140"/>
              <a:gd name="connsiteX11" fmla="*/ 180090 w 300837"/>
              <a:gd name="connsiteY11" fmla="*/ -400 h 358140"/>
              <a:gd name="connsiteX12" fmla="*/ 180090 w 300837"/>
              <a:gd name="connsiteY12" fmla="*/ 67325 h 358140"/>
              <a:gd name="connsiteX13" fmla="*/ 187625 w 300837"/>
              <a:gd name="connsiteY13" fmla="*/ 74799 h 358140"/>
              <a:gd name="connsiteX14" fmla="*/ 270385 w 300837"/>
              <a:gd name="connsiteY14" fmla="*/ 74799 h 358140"/>
              <a:gd name="connsiteX15" fmla="*/ 270385 w 300837"/>
              <a:gd name="connsiteY15" fmla="*/ 194037 h 358140"/>
              <a:gd name="connsiteX16" fmla="*/ 246613 w 300837"/>
              <a:gd name="connsiteY16" fmla="*/ 205309 h 358140"/>
              <a:gd name="connsiteX17" fmla="*/ 150397 w 300837"/>
              <a:gd name="connsiteY17" fmla="*/ 300669 h 358140"/>
              <a:gd name="connsiteX18" fmla="*/ 144070 w 300837"/>
              <a:gd name="connsiteY18" fmla="*/ 311419 h 358140"/>
              <a:gd name="connsiteX19" fmla="*/ 160631 w 300837"/>
              <a:gd name="connsiteY19" fmla="*/ 311659 h 358140"/>
              <a:gd name="connsiteX20" fmla="*/ 239320 w 300837"/>
              <a:gd name="connsiteY20" fmla="*/ 233564 h 358140"/>
              <a:gd name="connsiteX21" fmla="*/ 275098 w 300837"/>
              <a:gd name="connsiteY21" fmla="*/ 269054 h 358140"/>
              <a:gd name="connsiteX22" fmla="*/ 196449 w 300837"/>
              <a:gd name="connsiteY22" fmla="*/ 347110 h 358140"/>
              <a:gd name="connsiteX23" fmla="*/ 192985 w 300837"/>
              <a:gd name="connsiteY23" fmla="*/ 349068 h 358140"/>
              <a:gd name="connsiteX24" fmla="*/ 159382 w 300837"/>
              <a:gd name="connsiteY24" fmla="*/ 357420 h 358140"/>
              <a:gd name="connsiteX25" fmla="*/ 157568 w 300837"/>
              <a:gd name="connsiteY25" fmla="*/ 357660 h 358140"/>
              <a:gd name="connsiteX26" fmla="*/ 152209 w 300837"/>
              <a:gd name="connsiteY26" fmla="*/ 355501 h 358140"/>
              <a:gd name="connsiteX27" fmla="*/ 150236 w 300837"/>
              <a:gd name="connsiteY27" fmla="*/ 348427 h 358140"/>
              <a:gd name="connsiteX28" fmla="*/ 158656 w 300837"/>
              <a:gd name="connsiteY28" fmla="*/ 315096 h 358140"/>
              <a:gd name="connsiteX29" fmla="*/ 160631 w 300837"/>
              <a:gd name="connsiteY29" fmla="*/ 311659 h 358140"/>
              <a:gd name="connsiteX30" fmla="*/ 292988 w 300837"/>
              <a:gd name="connsiteY30" fmla="*/ 215859 h 358140"/>
              <a:gd name="connsiteX31" fmla="*/ 292988 w 300837"/>
              <a:gd name="connsiteY31" fmla="*/ 251350 h 358140"/>
              <a:gd name="connsiteX32" fmla="*/ 285695 w 300837"/>
              <a:gd name="connsiteY32" fmla="*/ 258582 h 358140"/>
              <a:gd name="connsiteX33" fmla="*/ 249916 w 300837"/>
              <a:gd name="connsiteY33" fmla="*/ 223093 h 358140"/>
              <a:gd name="connsiteX34" fmla="*/ 257210 w 300837"/>
              <a:gd name="connsiteY34" fmla="*/ 215859 h 358140"/>
              <a:gd name="connsiteX35" fmla="*/ 292988 w 300837"/>
              <a:gd name="connsiteY35" fmla="*/ 215859 h 358140"/>
              <a:gd name="connsiteX36" fmla="*/ 71212 w 300837"/>
              <a:gd name="connsiteY36" fmla="*/ 107042 h 358140"/>
              <a:gd name="connsiteX37" fmla="*/ 64049 w 300837"/>
              <a:gd name="connsiteY37" fmla="*/ 114205 h 358140"/>
              <a:gd name="connsiteX38" fmla="*/ 64049 w 300837"/>
              <a:gd name="connsiteY38" fmla="*/ 121368 h 358140"/>
              <a:gd name="connsiteX39" fmla="*/ 71212 w 300837"/>
              <a:gd name="connsiteY39" fmla="*/ 128530 h 358140"/>
              <a:gd name="connsiteX40" fmla="*/ 200142 w 300837"/>
              <a:gd name="connsiteY40" fmla="*/ 128530 h 358140"/>
              <a:gd name="connsiteX41" fmla="*/ 207305 w 300837"/>
              <a:gd name="connsiteY41" fmla="*/ 121368 h 358140"/>
              <a:gd name="connsiteX42" fmla="*/ 207305 w 300837"/>
              <a:gd name="connsiteY42" fmla="*/ 114205 h 358140"/>
              <a:gd name="connsiteX43" fmla="*/ 200142 w 300837"/>
              <a:gd name="connsiteY43" fmla="*/ 107042 h 358140"/>
              <a:gd name="connsiteX44" fmla="*/ 71212 w 300837"/>
              <a:gd name="connsiteY44" fmla="*/ 107042 h 358140"/>
              <a:gd name="connsiteX45" fmla="*/ 71212 w 300837"/>
              <a:gd name="connsiteY45" fmla="*/ 164344 h 358140"/>
              <a:gd name="connsiteX46" fmla="*/ 64049 w 300837"/>
              <a:gd name="connsiteY46" fmla="*/ 171507 h 358140"/>
              <a:gd name="connsiteX47" fmla="*/ 64049 w 300837"/>
              <a:gd name="connsiteY47" fmla="*/ 178670 h 358140"/>
              <a:gd name="connsiteX48" fmla="*/ 71212 w 300837"/>
              <a:gd name="connsiteY48" fmla="*/ 185833 h 358140"/>
              <a:gd name="connsiteX49" fmla="*/ 185817 w 300837"/>
              <a:gd name="connsiteY49" fmla="*/ 185833 h 358140"/>
              <a:gd name="connsiteX50" fmla="*/ 192980 w 300837"/>
              <a:gd name="connsiteY50" fmla="*/ 178670 h 358140"/>
              <a:gd name="connsiteX51" fmla="*/ 192980 w 300837"/>
              <a:gd name="connsiteY51" fmla="*/ 171507 h 358140"/>
              <a:gd name="connsiteX52" fmla="*/ 185817 w 300837"/>
              <a:gd name="connsiteY52" fmla="*/ 164344 h 358140"/>
              <a:gd name="connsiteX53" fmla="*/ 71212 w 300837"/>
              <a:gd name="connsiteY53" fmla="*/ 164344 h 358140"/>
              <a:gd name="connsiteX54" fmla="*/ 71212 w 300837"/>
              <a:gd name="connsiteY54" fmla="*/ 221647 h 358140"/>
              <a:gd name="connsiteX55" fmla="*/ 64049 w 300837"/>
              <a:gd name="connsiteY55" fmla="*/ 228810 h 358140"/>
              <a:gd name="connsiteX56" fmla="*/ 64049 w 300837"/>
              <a:gd name="connsiteY56" fmla="*/ 235972 h 358140"/>
              <a:gd name="connsiteX57" fmla="*/ 71212 w 300837"/>
              <a:gd name="connsiteY57" fmla="*/ 243135 h 358140"/>
              <a:gd name="connsiteX58" fmla="*/ 157166 w 300837"/>
              <a:gd name="connsiteY58" fmla="*/ 243135 h 358140"/>
              <a:gd name="connsiteX59" fmla="*/ 164328 w 300837"/>
              <a:gd name="connsiteY59" fmla="*/ 235972 h 358140"/>
              <a:gd name="connsiteX60" fmla="*/ 164328 w 300837"/>
              <a:gd name="connsiteY60" fmla="*/ 228810 h 358140"/>
              <a:gd name="connsiteX61" fmla="*/ 157166 w 300837"/>
              <a:gd name="connsiteY61" fmla="*/ 221647 h 358140"/>
              <a:gd name="connsiteX62" fmla="*/ 71212 w 300837"/>
              <a:gd name="connsiteY62" fmla="*/ 221647 h 358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00837" h="358140">
                <a:moveTo>
                  <a:pt x="195160" y="3917"/>
                </a:moveTo>
                <a:lnTo>
                  <a:pt x="265994" y="59853"/>
                </a:lnTo>
                <a:lnTo>
                  <a:pt x="195160" y="59853"/>
                </a:lnTo>
                <a:lnTo>
                  <a:pt x="195160" y="3917"/>
                </a:lnTo>
                <a:moveTo>
                  <a:pt x="144070" y="311419"/>
                </a:moveTo>
                <a:lnTo>
                  <a:pt x="135730" y="344671"/>
                </a:lnTo>
                <a:cubicBezTo>
                  <a:pt x="134601" y="349028"/>
                  <a:pt x="134762" y="353583"/>
                  <a:pt x="136334" y="357740"/>
                </a:cubicBezTo>
                <a:lnTo>
                  <a:pt x="7119" y="357740"/>
                </a:lnTo>
                <a:cubicBezTo>
                  <a:pt x="2968" y="357740"/>
                  <a:pt x="-416" y="354383"/>
                  <a:pt x="-416" y="350268"/>
                </a:cubicBezTo>
                <a:lnTo>
                  <a:pt x="-416" y="7074"/>
                </a:lnTo>
                <a:cubicBezTo>
                  <a:pt x="-416" y="2957"/>
                  <a:pt x="2968" y="-400"/>
                  <a:pt x="7119" y="-400"/>
                </a:cubicBezTo>
                <a:lnTo>
                  <a:pt x="180090" y="-400"/>
                </a:lnTo>
                <a:lnTo>
                  <a:pt x="180090" y="67325"/>
                </a:lnTo>
                <a:cubicBezTo>
                  <a:pt x="180090" y="71442"/>
                  <a:pt x="183476" y="74799"/>
                  <a:pt x="187625" y="74799"/>
                </a:cubicBezTo>
                <a:lnTo>
                  <a:pt x="270385" y="74799"/>
                </a:lnTo>
                <a:lnTo>
                  <a:pt x="270385" y="194037"/>
                </a:lnTo>
                <a:cubicBezTo>
                  <a:pt x="261280" y="195077"/>
                  <a:pt x="252857" y="199033"/>
                  <a:pt x="246613" y="205309"/>
                </a:cubicBezTo>
                <a:lnTo>
                  <a:pt x="150397" y="300669"/>
                </a:lnTo>
                <a:cubicBezTo>
                  <a:pt x="147294" y="303506"/>
                  <a:pt x="145038" y="307462"/>
                  <a:pt x="144070" y="311419"/>
                </a:cubicBezTo>
                <a:moveTo>
                  <a:pt x="160631" y="311659"/>
                </a:moveTo>
                <a:lnTo>
                  <a:pt x="239320" y="233564"/>
                </a:lnTo>
                <a:lnTo>
                  <a:pt x="275098" y="269054"/>
                </a:lnTo>
                <a:lnTo>
                  <a:pt x="196449" y="347110"/>
                </a:lnTo>
                <a:cubicBezTo>
                  <a:pt x="195483" y="348110"/>
                  <a:pt x="194273" y="348748"/>
                  <a:pt x="192985" y="349068"/>
                </a:cubicBezTo>
                <a:lnTo>
                  <a:pt x="159382" y="357420"/>
                </a:lnTo>
                <a:cubicBezTo>
                  <a:pt x="158776" y="357580"/>
                  <a:pt x="158172" y="357660"/>
                  <a:pt x="157568" y="357660"/>
                </a:cubicBezTo>
                <a:cubicBezTo>
                  <a:pt x="155595" y="357660"/>
                  <a:pt x="153661" y="356901"/>
                  <a:pt x="152209" y="355501"/>
                </a:cubicBezTo>
                <a:cubicBezTo>
                  <a:pt x="150316" y="353663"/>
                  <a:pt x="149551" y="350985"/>
                  <a:pt x="150236" y="348427"/>
                </a:cubicBezTo>
                <a:lnTo>
                  <a:pt x="158656" y="315096"/>
                </a:lnTo>
                <a:cubicBezTo>
                  <a:pt x="158978" y="313818"/>
                  <a:pt x="159663" y="312537"/>
                  <a:pt x="160631" y="311659"/>
                </a:cubicBezTo>
                <a:moveTo>
                  <a:pt x="292988" y="215859"/>
                </a:moveTo>
                <a:cubicBezTo>
                  <a:pt x="302899" y="225651"/>
                  <a:pt x="302899" y="241597"/>
                  <a:pt x="292988" y="251350"/>
                </a:cubicBezTo>
                <a:lnTo>
                  <a:pt x="285695" y="258582"/>
                </a:lnTo>
                <a:lnTo>
                  <a:pt x="249916" y="223093"/>
                </a:lnTo>
                <a:lnTo>
                  <a:pt x="257210" y="215859"/>
                </a:lnTo>
                <a:cubicBezTo>
                  <a:pt x="266718" y="206308"/>
                  <a:pt x="283440" y="206308"/>
                  <a:pt x="292988" y="215859"/>
                </a:cubicBezTo>
                <a:moveTo>
                  <a:pt x="71212" y="107042"/>
                </a:moveTo>
                <a:cubicBezTo>
                  <a:pt x="67256" y="107042"/>
                  <a:pt x="64049" y="110249"/>
                  <a:pt x="64049" y="114205"/>
                </a:cubicBezTo>
                <a:lnTo>
                  <a:pt x="64049" y="121368"/>
                </a:lnTo>
                <a:cubicBezTo>
                  <a:pt x="64049" y="125324"/>
                  <a:pt x="67256" y="128530"/>
                  <a:pt x="71212" y="128530"/>
                </a:cubicBezTo>
                <a:lnTo>
                  <a:pt x="200142" y="128530"/>
                </a:lnTo>
                <a:cubicBezTo>
                  <a:pt x="204099" y="128530"/>
                  <a:pt x="207305" y="125324"/>
                  <a:pt x="207305" y="121368"/>
                </a:cubicBezTo>
                <a:lnTo>
                  <a:pt x="207305" y="114205"/>
                </a:lnTo>
                <a:cubicBezTo>
                  <a:pt x="207305" y="110249"/>
                  <a:pt x="204099" y="107042"/>
                  <a:pt x="200142" y="107042"/>
                </a:cubicBezTo>
                <a:lnTo>
                  <a:pt x="71212" y="107042"/>
                </a:lnTo>
                <a:moveTo>
                  <a:pt x="71212" y="164344"/>
                </a:moveTo>
                <a:cubicBezTo>
                  <a:pt x="67256" y="164344"/>
                  <a:pt x="64049" y="167551"/>
                  <a:pt x="64049" y="171507"/>
                </a:cubicBezTo>
                <a:lnTo>
                  <a:pt x="64049" y="178670"/>
                </a:lnTo>
                <a:cubicBezTo>
                  <a:pt x="64049" y="182626"/>
                  <a:pt x="67256" y="185833"/>
                  <a:pt x="71212" y="185833"/>
                </a:cubicBezTo>
                <a:lnTo>
                  <a:pt x="185817" y="185833"/>
                </a:lnTo>
                <a:cubicBezTo>
                  <a:pt x="189773" y="185833"/>
                  <a:pt x="192980" y="182626"/>
                  <a:pt x="192980" y="178670"/>
                </a:cubicBezTo>
                <a:lnTo>
                  <a:pt x="192980" y="171507"/>
                </a:lnTo>
                <a:cubicBezTo>
                  <a:pt x="192980" y="167551"/>
                  <a:pt x="189773" y="164344"/>
                  <a:pt x="185817" y="164344"/>
                </a:cubicBezTo>
                <a:lnTo>
                  <a:pt x="71212" y="164344"/>
                </a:lnTo>
                <a:moveTo>
                  <a:pt x="71212" y="221647"/>
                </a:moveTo>
                <a:cubicBezTo>
                  <a:pt x="67256" y="221647"/>
                  <a:pt x="64049" y="224854"/>
                  <a:pt x="64049" y="228810"/>
                </a:cubicBezTo>
                <a:lnTo>
                  <a:pt x="64049" y="235972"/>
                </a:lnTo>
                <a:cubicBezTo>
                  <a:pt x="64049" y="239929"/>
                  <a:pt x="67256" y="243135"/>
                  <a:pt x="71212" y="243135"/>
                </a:cubicBezTo>
                <a:lnTo>
                  <a:pt x="157166" y="243135"/>
                </a:lnTo>
                <a:cubicBezTo>
                  <a:pt x="161122" y="243135"/>
                  <a:pt x="164328" y="239929"/>
                  <a:pt x="164328" y="235972"/>
                </a:cubicBezTo>
                <a:lnTo>
                  <a:pt x="164328" y="228810"/>
                </a:lnTo>
                <a:cubicBezTo>
                  <a:pt x="164328" y="224854"/>
                  <a:pt x="161122" y="221647"/>
                  <a:pt x="157166" y="221647"/>
                </a:cubicBezTo>
                <a:lnTo>
                  <a:pt x="71212" y="221647"/>
                </a:lnTo>
              </a:path>
            </a:pathLst>
          </a:custGeom>
          <a:solidFill>
            <a:schemeClr val="accent1">
              <a:alpha val="60000"/>
            </a:schemeClr>
          </a:solidFill>
          <a:ln w="44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" name="图片 11" descr="343435383037343b343532333834333bb9a4d7f7"/>
          <p:cNvSpPr/>
          <p:nvPr>
            <p:custDataLst>
              <p:tags r:id="rId10"/>
            </p:custDataLst>
          </p:nvPr>
        </p:nvSpPr>
        <p:spPr>
          <a:xfrm>
            <a:off x="1940560" y="3757930"/>
            <a:ext cx="431165" cy="400685"/>
          </a:xfrm>
          <a:custGeom>
            <a:avLst/>
            <a:gdLst>
              <a:gd name="connsiteX0" fmla="*/ 238674 w 383540"/>
              <a:gd name="connsiteY0" fmla="*/ 214735 h 356048"/>
              <a:gd name="connsiteX1" fmla="*/ 238674 w 383540"/>
              <a:gd name="connsiteY1" fmla="*/ 220977 h 356048"/>
              <a:gd name="connsiteX2" fmla="*/ 231178 w 383540"/>
              <a:gd name="connsiteY2" fmla="*/ 228512 h 356048"/>
              <a:gd name="connsiteX3" fmla="*/ 153443 w 383540"/>
              <a:gd name="connsiteY3" fmla="*/ 228512 h 356048"/>
              <a:gd name="connsiteX4" fmla="*/ 145948 w 383540"/>
              <a:gd name="connsiteY4" fmla="*/ 220977 h 356048"/>
              <a:gd name="connsiteX5" fmla="*/ 145948 w 383540"/>
              <a:gd name="connsiteY5" fmla="*/ 214735 h 356048"/>
              <a:gd name="connsiteX6" fmla="*/ 114 w 383540"/>
              <a:gd name="connsiteY6" fmla="*/ 214735 h 356048"/>
              <a:gd name="connsiteX7" fmla="*/ 114 w 383540"/>
              <a:gd name="connsiteY7" fmla="*/ 325381 h 356048"/>
              <a:gd name="connsiteX8" fmla="*/ 30523 w 383540"/>
              <a:gd name="connsiteY8" fmla="*/ 356164 h 356048"/>
              <a:gd name="connsiteX9" fmla="*/ 353243 w 383540"/>
              <a:gd name="connsiteY9" fmla="*/ 356164 h 356048"/>
              <a:gd name="connsiteX10" fmla="*/ 383651 w 383540"/>
              <a:gd name="connsiteY10" fmla="*/ 325381 h 356048"/>
              <a:gd name="connsiteX11" fmla="*/ 383651 w 383540"/>
              <a:gd name="connsiteY11" fmla="*/ 214735 h 356048"/>
              <a:gd name="connsiteX12" fmla="*/ 238674 w 383540"/>
              <a:gd name="connsiteY12" fmla="*/ 214735 h 356048"/>
              <a:gd name="connsiteX13" fmla="*/ 145948 w 383540"/>
              <a:gd name="connsiteY13" fmla="*/ 191917 h 356048"/>
              <a:gd name="connsiteX14" fmla="*/ 145948 w 383540"/>
              <a:gd name="connsiteY14" fmla="*/ 185673 h 356048"/>
              <a:gd name="connsiteX15" fmla="*/ 153443 w 383540"/>
              <a:gd name="connsiteY15" fmla="*/ 178140 h 356048"/>
              <a:gd name="connsiteX16" fmla="*/ 231178 w 383540"/>
              <a:gd name="connsiteY16" fmla="*/ 178140 h 356048"/>
              <a:gd name="connsiteX17" fmla="*/ 238674 w 383540"/>
              <a:gd name="connsiteY17" fmla="*/ 185673 h 356048"/>
              <a:gd name="connsiteX18" fmla="*/ 238674 w 383540"/>
              <a:gd name="connsiteY18" fmla="*/ 191917 h 356048"/>
              <a:gd name="connsiteX19" fmla="*/ 383654 w 383540"/>
              <a:gd name="connsiteY19" fmla="*/ 191917 h 356048"/>
              <a:gd name="connsiteX20" fmla="*/ 383651 w 383540"/>
              <a:gd name="connsiteY20" fmla="*/ 84284 h 356048"/>
              <a:gd name="connsiteX21" fmla="*/ 353457 w 383540"/>
              <a:gd name="connsiteY21" fmla="*/ 53501 h 356048"/>
              <a:gd name="connsiteX22" fmla="*/ 264372 w 383540"/>
              <a:gd name="connsiteY22" fmla="*/ 53501 h 356048"/>
              <a:gd name="connsiteX23" fmla="*/ 264372 w 383540"/>
              <a:gd name="connsiteY23" fmla="*/ 24870 h 356048"/>
              <a:gd name="connsiteX24" fmla="*/ 241887 w 383540"/>
              <a:gd name="connsiteY24" fmla="*/ 115 h 356048"/>
              <a:gd name="connsiteX25" fmla="*/ 142308 w 383540"/>
              <a:gd name="connsiteY25" fmla="*/ 115 h 356048"/>
              <a:gd name="connsiteX26" fmla="*/ 119822 w 383540"/>
              <a:gd name="connsiteY26" fmla="*/ 24870 h 356048"/>
              <a:gd name="connsiteX27" fmla="*/ 119822 w 383540"/>
              <a:gd name="connsiteY27" fmla="*/ 53501 h 356048"/>
              <a:gd name="connsiteX28" fmla="*/ 30523 w 383540"/>
              <a:gd name="connsiteY28" fmla="*/ 53501 h 356048"/>
              <a:gd name="connsiteX29" fmla="*/ 114 w 383540"/>
              <a:gd name="connsiteY29" fmla="*/ 84284 h 356048"/>
              <a:gd name="connsiteX30" fmla="*/ 114 w 383540"/>
              <a:gd name="connsiteY30" fmla="*/ 191917 h 356048"/>
              <a:gd name="connsiteX31" fmla="*/ 145948 w 383540"/>
              <a:gd name="connsiteY31" fmla="*/ 191917 h 356048"/>
              <a:gd name="connsiteX32" fmla="*/ 146805 w 383540"/>
              <a:gd name="connsiteY32" fmla="*/ 31113 h 356048"/>
              <a:gd name="connsiteX33" fmla="*/ 152372 w 383540"/>
              <a:gd name="connsiteY33" fmla="*/ 25516 h 356048"/>
              <a:gd name="connsiteX34" fmla="*/ 231608 w 383540"/>
              <a:gd name="connsiteY34" fmla="*/ 25516 h 356048"/>
              <a:gd name="connsiteX35" fmla="*/ 237175 w 383540"/>
              <a:gd name="connsiteY35" fmla="*/ 31113 h 356048"/>
              <a:gd name="connsiteX36" fmla="*/ 237175 w 383540"/>
              <a:gd name="connsiteY36" fmla="*/ 53286 h 356048"/>
              <a:gd name="connsiteX37" fmla="*/ 146805 w 383540"/>
              <a:gd name="connsiteY37" fmla="*/ 53286 h 356048"/>
              <a:gd name="connsiteX38" fmla="*/ 146805 w 383540"/>
              <a:gd name="connsiteY38" fmla="*/ 31113 h 3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3540" h="356048">
                <a:moveTo>
                  <a:pt x="238674" y="214735"/>
                </a:moveTo>
                <a:lnTo>
                  <a:pt x="238674" y="220977"/>
                </a:lnTo>
                <a:cubicBezTo>
                  <a:pt x="238674" y="225068"/>
                  <a:pt x="235247" y="228512"/>
                  <a:pt x="231178" y="228512"/>
                </a:cubicBezTo>
                <a:lnTo>
                  <a:pt x="153443" y="228512"/>
                </a:lnTo>
                <a:cubicBezTo>
                  <a:pt x="149375" y="228512"/>
                  <a:pt x="145948" y="225068"/>
                  <a:pt x="145948" y="220977"/>
                </a:cubicBezTo>
                <a:lnTo>
                  <a:pt x="145948" y="214735"/>
                </a:lnTo>
                <a:lnTo>
                  <a:pt x="114" y="214735"/>
                </a:lnTo>
                <a:lnTo>
                  <a:pt x="114" y="325381"/>
                </a:lnTo>
                <a:cubicBezTo>
                  <a:pt x="114" y="342388"/>
                  <a:pt x="13819" y="356164"/>
                  <a:pt x="30523" y="356164"/>
                </a:cubicBezTo>
                <a:lnTo>
                  <a:pt x="353243" y="356164"/>
                </a:lnTo>
                <a:cubicBezTo>
                  <a:pt x="370161" y="356164"/>
                  <a:pt x="383651" y="342388"/>
                  <a:pt x="383651" y="325381"/>
                </a:cubicBezTo>
                <a:lnTo>
                  <a:pt x="383651" y="214735"/>
                </a:lnTo>
                <a:lnTo>
                  <a:pt x="238674" y="214735"/>
                </a:lnTo>
                <a:moveTo>
                  <a:pt x="145948" y="191917"/>
                </a:moveTo>
                <a:lnTo>
                  <a:pt x="145948" y="185673"/>
                </a:lnTo>
                <a:cubicBezTo>
                  <a:pt x="145948" y="181584"/>
                  <a:pt x="149375" y="178140"/>
                  <a:pt x="153443" y="178140"/>
                </a:cubicBezTo>
                <a:lnTo>
                  <a:pt x="231178" y="178140"/>
                </a:lnTo>
                <a:cubicBezTo>
                  <a:pt x="235247" y="178140"/>
                  <a:pt x="238674" y="181584"/>
                  <a:pt x="238674" y="185673"/>
                </a:cubicBezTo>
                <a:lnTo>
                  <a:pt x="238674" y="191917"/>
                </a:lnTo>
                <a:lnTo>
                  <a:pt x="383654" y="191917"/>
                </a:lnTo>
                <a:lnTo>
                  <a:pt x="383651" y="84284"/>
                </a:lnTo>
                <a:cubicBezTo>
                  <a:pt x="383865" y="67278"/>
                  <a:pt x="370161" y="53501"/>
                  <a:pt x="353457" y="53501"/>
                </a:cubicBezTo>
                <a:lnTo>
                  <a:pt x="264372" y="53501"/>
                </a:lnTo>
                <a:lnTo>
                  <a:pt x="264372" y="24870"/>
                </a:lnTo>
                <a:cubicBezTo>
                  <a:pt x="264372" y="12385"/>
                  <a:pt x="254306" y="115"/>
                  <a:pt x="241887" y="115"/>
                </a:cubicBezTo>
                <a:lnTo>
                  <a:pt x="142308" y="115"/>
                </a:lnTo>
                <a:cubicBezTo>
                  <a:pt x="129887" y="115"/>
                  <a:pt x="119822" y="12385"/>
                  <a:pt x="119822" y="24870"/>
                </a:cubicBezTo>
                <a:lnTo>
                  <a:pt x="119822" y="53501"/>
                </a:lnTo>
                <a:lnTo>
                  <a:pt x="30523" y="53501"/>
                </a:lnTo>
                <a:cubicBezTo>
                  <a:pt x="13819" y="53501"/>
                  <a:pt x="114" y="67278"/>
                  <a:pt x="114" y="84284"/>
                </a:cubicBezTo>
                <a:lnTo>
                  <a:pt x="114" y="191917"/>
                </a:lnTo>
                <a:lnTo>
                  <a:pt x="145948" y="191917"/>
                </a:lnTo>
                <a:moveTo>
                  <a:pt x="146805" y="31113"/>
                </a:moveTo>
                <a:cubicBezTo>
                  <a:pt x="146805" y="28100"/>
                  <a:pt x="149161" y="25516"/>
                  <a:pt x="152372" y="25516"/>
                </a:cubicBezTo>
                <a:lnTo>
                  <a:pt x="231608" y="25516"/>
                </a:lnTo>
                <a:cubicBezTo>
                  <a:pt x="234605" y="25516"/>
                  <a:pt x="237175" y="27884"/>
                  <a:pt x="237175" y="31113"/>
                </a:cubicBezTo>
                <a:lnTo>
                  <a:pt x="237175" y="53286"/>
                </a:lnTo>
                <a:lnTo>
                  <a:pt x="146805" y="53286"/>
                </a:lnTo>
                <a:lnTo>
                  <a:pt x="146805" y="31113"/>
                </a:lnTo>
              </a:path>
            </a:pathLst>
          </a:custGeom>
          <a:solidFill>
            <a:schemeClr val="accent1">
              <a:alpha val="80000"/>
            </a:schemeClr>
          </a:solidFill>
          <a:ln w="136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6778282" y="2456974"/>
            <a:ext cx="4452548" cy="32395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创建WebSocket实例，连接到本地服务器8080端口，设置心跳间隔变量。</a:t>
            </a:r>
            <a:endParaRPr lang="zh-CN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2"/>
            </p:custDataLst>
          </p:nvPr>
        </p:nvSpPr>
        <p:spPr>
          <a:xfrm>
            <a:off x="6770661" y="1973678"/>
            <a:ext cx="4452548" cy="37977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1"/>
                </a:solidFill>
                <a:latin typeface="+mn-ea"/>
                <a:cs typeface="+mn-ea"/>
              </a:rPr>
              <a:t>WebSocket连接配置</a:t>
            </a:r>
            <a:endParaRPr lang="zh-CN" altLang="en-US" sz="20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2" name="椭圆 21"/>
          <p:cNvSpPr/>
          <p:nvPr>
            <p:custDataLst>
              <p:tags r:id="rId13"/>
            </p:custDataLst>
          </p:nvPr>
        </p:nvSpPr>
        <p:spPr>
          <a:xfrm>
            <a:off x="6206074" y="1973043"/>
            <a:ext cx="466149" cy="466149"/>
          </a:xfrm>
          <a:prstGeom prst="ellipse">
            <a:avLst/>
          </a:prstGeom>
          <a:solidFill>
            <a:schemeClr val="accent1"/>
          </a:solidFill>
          <a:effectLst/>
        </p:spPr>
        <p:txBody>
          <a:bodyPr wrap="none" lIns="0" tIns="0" rIns="0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>
                <a:solidFill>
                  <a:srgbClr val="FFFFFF"/>
                </a:solidFill>
                <a:latin typeface="+mn-ea"/>
                <a:cs typeface="+mn-ea"/>
              </a:rPr>
              <a:t>01</a:t>
            </a:r>
            <a:endParaRPr lang="en-US" altLang="zh-CN" sz="1600" b="1" dirty="0">
              <a:solidFill>
                <a:srgbClr val="FFFFFF"/>
              </a:solidFill>
              <a:latin typeface="+mn-ea"/>
              <a:cs typeface="+mn-ea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6" name="序号"/>
          <p:cNvSpPr txBox="1"/>
          <p:nvPr>
            <p:custDataLst>
              <p:tags r:id="rId2"/>
            </p:custDataLst>
          </p:nvPr>
        </p:nvSpPr>
        <p:spPr>
          <a:xfrm>
            <a:off x="6556664" y="2796821"/>
            <a:ext cx="725339" cy="437102"/>
          </a:xfrm>
          <a:prstGeom prst="rect">
            <a:avLst/>
          </a:prstGeom>
        </p:spPr>
        <p:txBody>
          <a:bodyPr vert="horz" wrap="none" tIns="0" bIns="0" rtlCol="0" anchor="b" anchorCtr="0">
            <a:normAutofit/>
          </a:bodyPr>
          <a:lstStyle>
            <a:defPPr>
              <a:defRPr lang="zh-CN"/>
            </a:defPPr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+mn-ea"/>
                <a:ea typeface="+mn-ea"/>
                <a:cs typeface="+mn-ea"/>
                <a:sym typeface="+mn-ea"/>
              </a:rPr>
              <a:t>01</a:t>
            </a:r>
            <a:endParaRPr lang="en-US" dirty="0">
              <a:latin typeface="+mn-ea"/>
              <a:ea typeface="+mn-ea"/>
              <a:cs typeface="+mn-ea"/>
              <a:sym typeface="+mn-ea"/>
            </a:endParaRPr>
          </a:p>
        </p:txBody>
      </p:sp>
      <p:sp>
        <p:nvSpPr>
          <p:cNvPr id="16" name="项标题"/>
          <p:cNvSpPr txBox="1"/>
          <p:nvPr>
            <p:custDataLst>
              <p:tags r:id="rId3"/>
            </p:custDataLst>
          </p:nvPr>
        </p:nvSpPr>
        <p:spPr>
          <a:xfrm>
            <a:off x="7468198" y="2763372"/>
            <a:ext cx="4208896" cy="50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背景与基础</a:t>
            </a:r>
            <a:endParaRPr lang="zh-CN" altLang="en-US" sz="20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9" name="序号"/>
          <p:cNvSpPr txBox="1"/>
          <p:nvPr>
            <p:custDataLst>
              <p:tags r:id="rId4"/>
            </p:custDataLst>
          </p:nvPr>
        </p:nvSpPr>
        <p:spPr>
          <a:xfrm>
            <a:off x="6556664" y="3458992"/>
            <a:ext cx="725339" cy="437102"/>
          </a:xfrm>
          <a:prstGeom prst="rect">
            <a:avLst/>
          </a:prstGeom>
        </p:spPr>
        <p:txBody>
          <a:bodyPr vert="horz" wrap="none" tIns="0" bIns="0" rtlCol="0" anchor="b" anchorCtr="0">
            <a:normAutofit/>
          </a:bodyPr>
          <a:lstStyle>
            <a:defPPr>
              <a:defRPr lang="zh-CN"/>
            </a:defPPr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+mn-ea"/>
                <a:ea typeface="+mn-ea"/>
                <a:cs typeface="+mn-ea"/>
                <a:sym typeface="+mn-ea"/>
              </a:rPr>
              <a:t>02</a:t>
            </a:r>
            <a:endParaRPr lang="en-US" dirty="0">
              <a:latin typeface="+mn-ea"/>
              <a:ea typeface="+mn-ea"/>
              <a:cs typeface="+mn-ea"/>
              <a:sym typeface="+mn-ea"/>
            </a:endParaRPr>
          </a:p>
        </p:txBody>
      </p:sp>
      <p:sp>
        <p:nvSpPr>
          <p:cNvPr id="20" name="项标题"/>
          <p:cNvSpPr txBox="1"/>
          <p:nvPr>
            <p:custDataLst>
              <p:tags r:id="rId5"/>
            </p:custDataLst>
          </p:nvPr>
        </p:nvSpPr>
        <p:spPr>
          <a:xfrm>
            <a:off x="7468198" y="3425543"/>
            <a:ext cx="4208896" cy="50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WebSocket 的特点</a:t>
            </a:r>
            <a:endParaRPr lang="zh-CN" altLang="en-US" sz="20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2" name="序号"/>
          <p:cNvSpPr txBox="1"/>
          <p:nvPr>
            <p:custDataLst>
              <p:tags r:id="rId6"/>
            </p:custDataLst>
          </p:nvPr>
        </p:nvSpPr>
        <p:spPr>
          <a:xfrm>
            <a:off x="6556664" y="4121163"/>
            <a:ext cx="725339" cy="437102"/>
          </a:xfrm>
          <a:prstGeom prst="rect">
            <a:avLst/>
          </a:prstGeom>
        </p:spPr>
        <p:txBody>
          <a:bodyPr vert="horz" wrap="none" tIns="0" bIns="0" rtlCol="0" anchor="b" anchorCtr="0">
            <a:normAutofit/>
          </a:bodyPr>
          <a:lstStyle>
            <a:defPPr>
              <a:defRPr lang="zh-CN"/>
            </a:defPPr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+mn-ea"/>
                <a:ea typeface="+mn-ea"/>
                <a:cs typeface="+mn-ea"/>
                <a:sym typeface="+mn-ea"/>
              </a:rPr>
              <a:t>03</a:t>
            </a:r>
            <a:endParaRPr lang="en-US" dirty="0">
              <a:latin typeface="+mn-ea"/>
              <a:ea typeface="+mn-ea"/>
              <a:cs typeface="+mn-ea"/>
              <a:sym typeface="+mn-ea"/>
            </a:endParaRPr>
          </a:p>
        </p:txBody>
      </p:sp>
      <p:sp>
        <p:nvSpPr>
          <p:cNvPr id="23" name="项标题"/>
          <p:cNvSpPr txBox="1"/>
          <p:nvPr>
            <p:custDataLst>
              <p:tags r:id="rId7"/>
            </p:custDataLst>
          </p:nvPr>
        </p:nvSpPr>
        <p:spPr>
          <a:xfrm>
            <a:off x="7468198" y="4087714"/>
            <a:ext cx="4208896" cy="50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WebSocket 与其他技术的比较</a:t>
            </a:r>
            <a:endParaRPr lang="zh-CN" altLang="en-US" sz="20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5" name="序号"/>
          <p:cNvSpPr txBox="1"/>
          <p:nvPr>
            <p:custDataLst>
              <p:tags r:id="rId8"/>
            </p:custDataLst>
          </p:nvPr>
        </p:nvSpPr>
        <p:spPr>
          <a:xfrm>
            <a:off x="6556664" y="4783334"/>
            <a:ext cx="725339" cy="437102"/>
          </a:xfrm>
          <a:prstGeom prst="rect">
            <a:avLst/>
          </a:prstGeom>
        </p:spPr>
        <p:txBody>
          <a:bodyPr vert="horz" wrap="none" tIns="0" bIns="0" rtlCol="0" anchor="b" anchorCtr="0">
            <a:normAutofit/>
          </a:bodyPr>
          <a:lstStyle>
            <a:defPPr>
              <a:defRPr lang="zh-CN"/>
            </a:defPPr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+mn-ea"/>
                <a:ea typeface="+mn-ea"/>
                <a:cs typeface="+mn-ea"/>
                <a:sym typeface="+mn-ea"/>
              </a:rPr>
              <a:t>04</a:t>
            </a:r>
            <a:endParaRPr lang="en-US" dirty="0">
              <a:latin typeface="+mn-ea"/>
              <a:ea typeface="+mn-ea"/>
              <a:cs typeface="+mn-ea"/>
              <a:sym typeface="+mn-ea"/>
            </a:endParaRPr>
          </a:p>
        </p:txBody>
      </p:sp>
      <p:sp>
        <p:nvSpPr>
          <p:cNvPr id="26" name="项标题"/>
          <p:cNvSpPr txBox="1"/>
          <p:nvPr>
            <p:custDataLst>
              <p:tags r:id="rId9"/>
            </p:custDataLst>
          </p:nvPr>
        </p:nvSpPr>
        <p:spPr>
          <a:xfrm>
            <a:off x="7468198" y="4749885"/>
            <a:ext cx="4208896" cy="50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websocket</a:t>
            </a:r>
            <a:endParaRPr lang="en-US" altLang="zh-CN" sz="20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8" name="序号"/>
          <p:cNvSpPr txBox="1"/>
          <p:nvPr>
            <p:custDataLst>
              <p:tags r:id="rId10"/>
            </p:custDataLst>
          </p:nvPr>
        </p:nvSpPr>
        <p:spPr>
          <a:xfrm>
            <a:off x="6556664" y="5445504"/>
            <a:ext cx="725339" cy="437102"/>
          </a:xfrm>
          <a:prstGeom prst="rect">
            <a:avLst/>
          </a:prstGeom>
        </p:spPr>
        <p:txBody>
          <a:bodyPr vert="horz" wrap="none" tIns="0" bIns="0" rtlCol="0" anchor="b" anchorCtr="0">
            <a:normAutofit/>
          </a:bodyPr>
          <a:lstStyle>
            <a:defPPr>
              <a:defRPr lang="zh-CN"/>
            </a:defPPr>
            <a:lvl1pPr>
              <a:lnSpc>
                <a:spcPct val="100000"/>
              </a:lnSpc>
              <a:defRPr sz="2400" b="0" i="0">
                <a:solidFill>
                  <a:schemeClr val="accent1"/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+mn-ea"/>
                <a:ea typeface="+mn-ea"/>
                <a:cs typeface="+mn-ea"/>
                <a:sym typeface="+mn-ea"/>
              </a:rPr>
              <a:t>05</a:t>
            </a:r>
            <a:endParaRPr lang="en-US" dirty="0">
              <a:latin typeface="+mn-ea"/>
              <a:ea typeface="+mn-ea"/>
              <a:cs typeface="+mn-ea"/>
              <a:sym typeface="+mn-ea"/>
            </a:endParaRPr>
          </a:p>
        </p:txBody>
      </p:sp>
      <p:sp>
        <p:nvSpPr>
          <p:cNvPr id="29" name="项标题"/>
          <p:cNvSpPr txBox="1"/>
          <p:nvPr>
            <p:custDataLst>
              <p:tags r:id="rId11"/>
            </p:custDataLst>
          </p:nvPr>
        </p:nvSpPr>
        <p:spPr>
          <a:xfrm>
            <a:off x="7468198" y="5412055"/>
            <a:ext cx="4208896" cy="50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例子</a:t>
            </a:r>
            <a:endParaRPr lang="zh-CN" altLang="en-US" sz="2000" b="1" dirty="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心跳机制实现示例：WebSocket心跳机制精简解析</a:t>
            </a:r>
            <a:endParaRPr lang="zh-CN" altLang="en-US"/>
          </a:p>
        </p:txBody>
      </p:sp>
      <p:sp>
        <p:nvSpPr>
          <p:cNvPr id="12" name="圆角矩形 21"/>
          <p:cNvSpPr/>
          <p:nvPr>
            <p:custDataLst>
              <p:tags r:id="rId2"/>
            </p:custDataLst>
          </p:nvPr>
        </p:nvSpPr>
        <p:spPr>
          <a:xfrm>
            <a:off x="667385" y="1456690"/>
            <a:ext cx="10801985" cy="929640"/>
          </a:xfrm>
          <a:prstGeom prst="roundRect">
            <a:avLst>
              <a:gd name="adj" fmla="val 23576"/>
            </a:avLst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9705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ctr" fontAlgn="auto">
              <a:lnSpc>
                <a:spcPct val="150000"/>
              </a:lnSpc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连接成功与心跳发送</a:t>
            </a:r>
            <a:endParaRPr lang="zh-CN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1" name="Union_#color_$accent1_$accent2-804&amp;11218"/>
          <p:cNvSpPr/>
          <p:nvPr>
            <p:custDataLst>
              <p:tags r:id="rId3"/>
            </p:custDataLst>
          </p:nvPr>
        </p:nvSpPr>
        <p:spPr>
          <a:xfrm>
            <a:off x="1199218" y="2715132"/>
            <a:ext cx="4572000" cy="2532888"/>
          </a:xfrm>
          <a:custGeom>
            <a:avLst/>
            <a:gdLst/>
            <a:ahLst/>
            <a:cxnLst/>
            <a:rect l="l" t="t" r="r" b="b"/>
            <a:pathLst>
              <a:path w="4572000" h="2532888">
                <a:moveTo>
                  <a:pt x="256032" y="0"/>
                </a:moveTo>
                <a:cubicBezTo>
                  <a:pt x="109728" y="0"/>
                  <a:pt x="0" y="109728"/>
                  <a:pt x="0" y="256032"/>
                </a:cubicBezTo>
                <a:lnTo>
                  <a:pt x="0" y="2057400"/>
                </a:lnTo>
                <a:cubicBezTo>
                  <a:pt x="0" y="2194560"/>
                  <a:pt x="109728" y="2313432"/>
                  <a:pt x="256032" y="2313432"/>
                </a:cubicBezTo>
                <a:lnTo>
                  <a:pt x="649224" y="2313432"/>
                </a:lnTo>
                <a:lnTo>
                  <a:pt x="832104" y="2496312"/>
                </a:lnTo>
                <a:cubicBezTo>
                  <a:pt x="886968" y="2551176"/>
                  <a:pt x="960120" y="2551176"/>
                  <a:pt x="1014984" y="2496312"/>
                </a:cubicBezTo>
                <a:lnTo>
                  <a:pt x="1197864" y="2313432"/>
                </a:lnTo>
                <a:lnTo>
                  <a:pt x="4315968" y="2313432"/>
                </a:lnTo>
                <a:cubicBezTo>
                  <a:pt x="4462272" y="2313432"/>
                  <a:pt x="4572000" y="2194560"/>
                  <a:pt x="4572000" y="2057400"/>
                </a:cubicBezTo>
                <a:lnTo>
                  <a:pt x="4572000" y="256032"/>
                </a:lnTo>
                <a:cubicBezTo>
                  <a:pt x="4572000" y="109728"/>
                  <a:pt x="4462272" y="0"/>
                  <a:pt x="4315968" y="0"/>
                </a:cubicBezTo>
                <a:lnTo>
                  <a:pt x="256032" y="0"/>
                </a:lnTo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2075083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439200" tIns="396000" rIns="439200" bIns="0">
            <a:noAutofit/>
          </a:bodyPr>
          <a:p>
            <a:pPr algn="just">
              <a:lnSpc>
                <a:spcPct val="150000"/>
              </a:lnSpc>
            </a:pPr>
            <a:r>
              <a:rPr lang="zh-CN" altLang="en-US" sz="16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通过WebSocket在连接成功后，每30秒发送一次心跳包，保持连接活性，精简实现心跳机制。</a:t>
            </a:r>
            <a:endParaRPr lang="zh-CN" altLang="en-US" sz="16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2" name="“_#color-824&amp;2665"/>
          <p:cNvSpPr/>
          <p:nvPr>
            <p:custDataLst>
              <p:tags r:id="rId4"/>
            </p:custDataLst>
          </p:nvPr>
        </p:nvSpPr>
        <p:spPr>
          <a:xfrm>
            <a:off x="4865708" y="4425187"/>
            <a:ext cx="448056" cy="384048"/>
          </a:xfrm>
          <a:custGeom>
            <a:avLst/>
            <a:gdLst/>
            <a:ahLst/>
            <a:cxnLst/>
            <a:rect l="l" t="t" r="r" b="b"/>
            <a:pathLst>
              <a:path w="448056" h="384048">
                <a:moveTo>
                  <a:pt x="448056" y="192024"/>
                </a:moveTo>
                <a:cubicBezTo>
                  <a:pt x="448056" y="228600"/>
                  <a:pt x="438912" y="256032"/>
                  <a:pt x="420624" y="283464"/>
                </a:cubicBezTo>
                <a:cubicBezTo>
                  <a:pt x="411480" y="310896"/>
                  <a:pt x="384048" y="338328"/>
                  <a:pt x="356616" y="356616"/>
                </a:cubicBezTo>
                <a:cubicBezTo>
                  <a:pt x="329184" y="365760"/>
                  <a:pt x="301752" y="374904"/>
                  <a:pt x="265176" y="384048"/>
                </a:cubicBezTo>
                <a:cubicBezTo>
                  <a:pt x="265176" y="384048"/>
                  <a:pt x="256032" y="374904"/>
                  <a:pt x="256032" y="365760"/>
                </a:cubicBezTo>
                <a:lnTo>
                  <a:pt x="256032" y="310896"/>
                </a:lnTo>
                <a:cubicBezTo>
                  <a:pt x="256032" y="301752"/>
                  <a:pt x="265176" y="301752"/>
                  <a:pt x="265176" y="292608"/>
                </a:cubicBezTo>
                <a:cubicBezTo>
                  <a:pt x="292608" y="292608"/>
                  <a:pt x="320040" y="283464"/>
                  <a:pt x="329184" y="265176"/>
                </a:cubicBezTo>
                <a:cubicBezTo>
                  <a:pt x="347472" y="246888"/>
                  <a:pt x="356616" y="219456"/>
                  <a:pt x="356616" y="192024"/>
                </a:cubicBezTo>
                <a:lnTo>
                  <a:pt x="356616" y="182880"/>
                </a:lnTo>
                <a:cubicBezTo>
                  <a:pt x="356616" y="173736"/>
                  <a:pt x="347472" y="173736"/>
                  <a:pt x="338328" y="173736"/>
                </a:cubicBezTo>
                <a:lnTo>
                  <a:pt x="274320" y="173736"/>
                </a:lnTo>
                <a:cubicBezTo>
                  <a:pt x="265176" y="173736"/>
                  <a:pt x="265176" y="164592"/>
                  <a:pt x="265176" y="155448"/>
                </a:cubicBezTo>
                <a:lnTo>
                  <a:pt x="265176" y="9144"/>
                </a:lnTo>
                <a:cubicBezTo>
                  <a:pt x="265176" y="9144"/>
                  <a:pt x="265176" y="0"/>
                  <a:pt x="274320" y="0"/>
                </a:cubicBezTo>
                <a:lnTo>
                  <a:pt x="429768" y="0"/>
                </a:lnTo>
                <a:cubicBezTo>
                  <a:pt x="438912" y="0"/>
                  <a:pt x="448056" y="9144"/>
                  <a:pt x="448056" y="9144"/>
                </a:cubicBezTo>
                <a:lnTo>
                  <a:pt x="448056" y="192024"/>
                </a:lnTo>
                <a:moveTo>
                  <a:pt x="0" y="310896"/>
                </a:moveTo>
                <a:cubicBezTo>
                  <a:pt x="0" y="301752"/>
                  <a:pt x="9144" y="301752"/>
                  <a:pt x="9144" y="292608"/>
                </a:cubicBezTo>
                <a:cubicBezTo>
                  <a:pt x="36576" y="292608"/>
                  <a:pt x="64008" y="283464"/>
                  <a:pt x="73152" y="265176"/>
                </a:cubicBezTo>
                <a:cubicBezTo>
                  <a:pt x="91440" y="246888"/>
                  <a:pt x="100584" y="219456"/>
                  <a:pt x="100584" y="192024"/>
                </a:cubicBezTo>
                <a:lnTo>
                  <a:pt x="100584" y="182880"/>
                </a:lnTo>
                <a:cubicBezTo>
                  <a:pt x="100584" y="173736"/>
                  <a:pt x="91440" y="173736"/>
                  <a:pt x="82296" y="173736"/>
                </a:cubicBezTo>
                <a:lnTo>
                  <a:pt x="18288" y="173736"/>
                </a:lnTo>
                <a:cubicBezTo>
                  <a:pt x="9144" y="173736"/>
                  <a:pt x="9144" y="164592"/>
                  <a:pt x="9144" y="155448"/>
                </a:cubicBezTo>
                <a:lnTo>
                  <a:pt x="9144" y="9144"/>
                </a:lnTo>
                <a:cubicBezTo>
                  <a:pt x="9144" y="9144"/>
                  <a:pt x="9144" y="0"/>
                  <a:pt x="18288" y="0"/>
                </a:cubicBezTo>
                <a:lnTo>
                  <a:pt x="173736" y="0"/>
                </a:lnTo>
                <a:cubicBezTo>
                  <a:pt x="182880" y="0"/>
                  <a:pt x="192024" y="9144"/>
                  <a:pt x="192024" y="9144"/>
                </a:cubicBezTo>
                <a:lnTo>
                  <a:pt x="192024" y="192024"/>
                </a:lnTo>
                <a:cubicBezTo>
                  <a:pt x="192024" y="228600"/>
                  <a:pt x="182880" y="256032"/>
                  <a:pt x="164592" y="283464"/>
                </a:cubicBezTo>
                <a:cubicBezTo>
                  <a:pt x="155448" y="310896"/>
                  <a:pt x="128016" y="338328"/>
                  <a:pt x="100584" y="356616"/>
                </a:cubicBezTo>
                <a:cubicBezTo>
                  <a:pt x="73152" y="365760"/>
                  <a:pt x="45720" y="374904"/>
                  <a:pt x="9144" y="384048"/>
                </a:cubicBezTo>
                <a:cubicBezTo>
                  <a:pt x="9144" y="384048"/>
                  <a:pt x="0" y="374904"/>
                  <a:pt x="0" y="365760"/>
                </a:cubicBezTo>
                <a:lnTo>
                  <a:pt x="0" y="310896"/>
                </a:lnTo>
              </a:path>
            </a:pathLst>
          </a:custGeom>
          <a:solidFill>
            <a:schemeClr val="lt2">
              <a:alpha val="50000"/>
            </a:schemeClr>
          </a:solidFill>
        </p:spPr>
        <p:txBody>
          <a:bodyPr>
            <a:noAutofit/>
          </a:bodyPr>
          <a:p>
            <a:endParaRPr lang="zh-CN" altLang="en-US"/>
          </a:p>
        </p:txBody>
      </p:sp>
      <p:sp>
        <p:nvSpPr>
          <p:cNvPr id="23" name="Union_#color_$accent1_$accent2-824&amp;2655"/>
          <p:cNvSpPr/>
          <p:nvPr>
            <p:custDataLst>
              <p:tags r:id="rId5"/>
            </p:custDataLst>
          </p:nvPr>
        </p:nvSpPr>
        <p:spPr>
          <a:xfrm>
            <a:off x="6366848" y="2715132"/>
            <a:ext cx="4572000" cy="2532888"/>
          </a:xfrm>
          <a:custGeom>
            <a:avLst/>
            <a:gdLst/>
            <a:ahLst/>
            <a:cxnLst/>
            <a:rect l="l" t="t" r="r" b="b"/>
            <a:pathLst>
              <a:path w="4572000" h="2532888">
                <a:moveTo>
                  <a:pt x="256032" y="0"/>
                </a:moveTo>
                <a:cubicBezTo>
                  <a:pt x="109728" y="0"/>
                  <a:pt x="0" y="109728"/>
                  <a:pt x="0" y="256032"/>
                </a:cubicBezTo>
                <a:lnTo>
                  <a:pt x="0" y="2057400"/>
                </a:lnTo>
                <a:cubicBezTo>
                  <a:pt x="0" y="2194560"/>
                  <a:pt x="109728" y="2313432"/>
                  <a:pt x="256032" y="2313432"/>
                </a:cubicBezTo>
                <a:lnTo>
                  <a:pt x="649224" y="2313432"/>
                </a:lnTo>
                <a:lnTo>
                  <a:pt x="832104" y="2496312"/>
                </a:lnTo>
                <a:cubicBezTo>
                  <a:pt x="886968" y="2551176"/>
                  <a:pt x="960120" y="2551176"/>
                  <a:pt x="1014984" y="2496312"/>
                </a:cubicBezTo>
                <a:lnTo>
                  <a:pt x="1197864" y="2313432"/>
                </a:lnTo>
                <a:lnTo>
                  <a:pt x="4315968" y="2313432"/>
                </a:lnTo>
                <a:cubicBezTo>
                  <a:pt x="4462272" y="2313432"/>
                  <a:pt x="4572000" y="2194560"/>
                  <a:pt x="4572000" y="2057400"/>
                </a:cubicBezTo>
                <a:lnTo>
                  <a:pt x="4572000" y="256032"/>
                </a:lnTo>
                <a:cubicBezTo>
                  <a:pt x="4572000" y="109728"/>
                  <a:pt x="4462272" y="0"/>
                  <a:pt x="4315968" y="0"/>
                </a:cubicBezTo>
                <a:lnTo>
                  <a:pt x="256032" y="0"/>
                </a:lnTo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2075083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439200" tIns="396000" rIns="439200" bIns="0">
            <a:noAutofit/>
          </a:bodyPr>
          <a:p>
            <a:pPr algn="just">
              <a:lnSpc>
                <a:spcPct val="150000"/>
              </a:lnSpc>
            </a:pPr>
            <a:r>
              <a:rPr lang="zh-CN" altLang="en-US" sz="16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使用JSON.stringify封装心跳类型为'ping'的消息，通过WebSocket发送，确保服务器连接稳定。</a:t>
            </a:r>
            <a:endParaRPr lang="zh-CN" altLang="en-US" sz="16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35" name="图片 34" descr="/data/temp/2b3c7721-b150-11ef-b318-12692d2fc591.jpg@base@tag=imgScale&amp;m=1&amp;w=247&amp;h=247&amp;q=952b3c7721-b150-11ef-b318-12692d2fc59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202" r="202"/>
          <a:stretch>
            <a:fillRect/>
          </a:stretch>
        </p:blipFill>
        <p:spPr>
          <a:xfrm>
            <a:off x="1681818" y="5464047"/>
            <a:ext cx="889000" cy="889000"/>
          </a:xfrm>
          <a:custGeom>
            <a:avLst/>
            <a:gdLst>
              <a:gd name="connsiteX0" fmla="*/ 516600 w 1033200"/>
              <a:gd name="connsiteY0" fmla="*/ 0 h 1033200"/>
              <a:gd name="connsiteX1" fmla="*/ 1033200 w 1033200"/>
              <a:gd name="connsiteY1" fmla="*/ 516600 h 1033200"/>
              <a:gd name="connsiteX2" fmla="*/ 516600 w 1033200"/>
              <a:gd name="connsiteY2" fmla="*/ 1033200 h 1033200"/>
              <a:gd name="connsiteX3" fmla="*/ 0 w 1033200"/>
              <a:gd name="connsiteY3" fmla="*/ 516600 h 1033200"/>
              <a:gd name="connsiteX4" fmla="*/ 516600 w 1033200"/>
              <a:gd name="connsiteY4" fmla="*/ 0 h 103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3200" h="1033200">
                <a:moveTo>
                  <a:pt x="516600" y="0"/>
                </a:moveTo>
                <a:cubicBezTo>
                  <a:pt x="801910" y="0"/>
                  <a:pt x="1033200" y="231290"/>
                  <a:pt x="1033200" y="516600"/>
                </a:cubicBezTo>
                <a:cubicBezTo>
                  <a:pt x="1033200" y="801910"/>
                  <a:pt x="801910" y="1033200"/>
                  <a:pt x="516600" y="1033200"/>
                </a:cubicBezTo>
                <a:cubicBezTo>
                  <a:pt x="231290" y="1033200"/>
                  <a:pt x="0" y="801910"/>
                  <a:pt x="0" y="516600"/>
                </a:cubicBezTo>
                <a:cubicBezTo>
                  <a:pt x="0" y="231290"/>
                  <a:pt x="231290" y="0"/>
                  <a:pt x="516600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矩形 2"/>
          <p:cNvSpPr/>
          <p:nvPr>
            <p:custDataLst>
              <p:tags r:id="rId8"/>
            </p:custDataLst>
          </p:nvPr>
        </p:nvSpPr>
        <p:spPr>
          <a:xfrm>
            <a:off x="2799418" y="5530087"/>
            <a:ext cx="2876268" cy="75633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心跳机制实现</a:t>
            </a:r>
            <a:endParaRPr lang="zh-CN" altLang="en-US" sz="2400" b="1" dirty="0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4" name="“_#color-824&amp;2668"/>
          <p:cNvSpPr/>
          <p:nvPr>
            <p:custDataLst>
              <p:tags r:id="rId9"/>
            </p:custDataLst>
          </p:nvPr>
        </p:nvSpPr>
        <p:spPr>
          <a:xfrm>
            <a:off x="10033974" y="4425187"/>
            <a:ext cx="448056" cy="384048"/>
          </a:xfrm>
          <a:custGeom>
            <a:avLst/>
            <a:gdLst/>
            <a:ahLst/>
            <a:cxnLst/>
            <a:rect l="l" t="t" r="r" b="b"/>
            <a:pathLst>
              <a:path w="448056" h="384048">
                <a:moveTo>
                  <a:pt x="448056" y="192024"/>
                </a:moveTo>
                <a:cubicBezTo>
                  <a:pt x="448056" y="228600"/>
                  <a:pt x="438912" y="256032"/>
                  <a:pt x="420624" y="283464"/>
                </a:cubicBezTo>
                <a:cubicBezTo>
                  <a:pt x="411480" y="310896"/>
                  <a:pt x="384048" y="338328"/>
                  <a:pt x="356616" y="356616"/>
                </a:cubicBezTo>
                <a:cubicBezTo>
                  <a:pt x="329184" y="365760"/>
                  <a:pt x="301752" y="374904"/>
                  <a:pt x="265176" y="384048"/>
                </a:cubicBezTo>
                <a:cubicBezTo>
                  <a:pt x="265176" y="384048"/>
                  <a:pt x="256032" y="374904"/>
                  <a:pt x="256032" y="365760"/>
                </a:cubicBezTo>
                <a:lnTo>
                  <a:pt x="256032" y="310896"/>
                </a:lnTo>
                <a:cubicBezTo>
                  <a:pt x="256032" y="301752"/>
                  <a:pt x="265176" y="301752"/>
                  <a:pt x="265176" y="292608"/>
                </a:cubicBezTo>
                <a:cubicBezTo>
                  <a:pt x="292608" y="292608"/>
                  <a:pt x="320040" y="283464"/>
                  <a:pt x="329184" y="265176"/>
                </a:cubicBezTo>
                <a:cubicBezTo>
                  <a:pt x="347472" y="246888"/>
                  <a:pt x="356616" y="219456"/>
                  <a:pt x="356616" y="192024"/>
                </a:cubicBezTo>
                <a:lnTo>
                  <a:pt x="356616" y="182880"/>
                </a:lnTo>
                <a:cubicBezTo>
                  <a:pt x="356616" y="173736"/>
                  <a:pt x="347472" y="173736"/>
                  <a:pt x="338328" y="173736"/>
                </a:cubicBezTo>
                <a:lnTo>
                  <a:pt x="274320" y="173736"/>
                </a:lnTo>
                <a:cubicBezTo>
                  <a:pt x="265176" y="173736"/>
                  <a:pt x="265176" y="164592"/>
                  <a:pt x="265176" y="155448"/>
                </a:cubicBezTo>
                <a:lnTo>
                  <a:pt x="265176" y="9144"/>
                </a:lnTo>
                <a:cubicBezTo>
                  <a:pt x="265176" y="9144"/>
                  <a:pt x="265176" y="0"/>
                  <a:pt x="274320" y="0"/>
                </a:cubicBezTo>
                <a:lnTo>
                  <a:pt x="429768" y="0"/>
                </a:lnTo>
                <a:cubicBezTo>
                  <a:pt x="438912" y="0"/>
                  <a:pt x="448056" y="9144"/>
                  <a:pt x="448056" y="9144"/>
                </a:cubicBezTo>
                <a:lnTo>
                  <a:pt x="448056" y="192024"/>
                </a:lnTo>
                <a:moveTo>
                  <a:pt x="0" y="310896"/>
                </a:moveTo>
                <a:cubicBezTo>
                  <a:pt x="0" y="301752"/>
                  <a:pt x="9144" y="301752"/>
                  <a:pt x="9144" y="292608"/>
                </a:cubicBezTo>
                <a:cubicBezTo>
                  <a:pt x="36576" y="292608"/>
                  <a:pt x="64008" y="283464"/>
                  <a:pt x="73152" y="265176"/>
                </a:cubicBezTo>
                <a:cubicBezTo>
                  <a:pt x="91440" y="246888"/>
                  <a:pt x="100584" y="219456"/>
                  <a:pt x="100584" y="192024"/>
                </a:cubicBezTo>
                <a:lnTo>
                  <a:pt x="100584" y="182880"/>
                </a:lnTo>
                <a:cubicBezTo>
                  <a:pt x="100584" y="173736"/>
                  <a:pt x="91440" y="173736"/>
                  <a:pt x="82296" y="173736"/>
                </a:cubicBezTo>
                <a:lnTo>
                  <a:pt x="18288" y="173736"/>
                </a:lnTo>
                <a:cubicBezTo>
                  <a:pt x="9144" y="173736"/>
                  <a:pt x="9144" y="164592"/>
                  <a:pt x="9144" y="155448"/>
                </a:cubicBezTo>
                <a:lnTo>
                  <a:pt x="9144" y="9144"/>
                </a:lnTo>
                <a:cubicBezTo>
                  <a:pt x="9144" y="9144"/>
                  <a:pt x="9144" y="0"/>
                  <a:pt x="18288" y="0"/>
                </a:cubicBezTo>
                <a:lnTo>
                  <a:pt x="173736" y="0"/>
                </a:lnTo>
                <a:cubicBezTo>
                  <a:pt x="182880" y="0"/>
                  <a:pt x="192024" y="9144"/>
                  <a:pt x="192024" y="9144"/>
                </a:cubicBezTo>
                <a:lnTo>
                  <a:pt x="192024" y="192024"/>
                </a:lnTo>
                <a:cubicBezTo>
                  <a:pt x="192024" y="228600"/>
                  <a:pt x="182880" y="256032"/>
                  <a:pt x="164592" y="283464"/>
                </a:cubicBezTo>
                <a:cubicBezTo>
                  <a:pt x="155448" y="310896"/>
                  <a:pt x="128016" y="338328"/>
                  <a:pt x="100584" y="356616"/>
                </a:cubicBezTo>
                <a:cubicBezTo>
                  <a:pt x="73152" y="365760"/>
                  <a:pt x="45720" y="374904"/>
                  <a:pt x="9144" y="384048"/>
                </a:cubicBezTo>
                <a:cubicBezTo>
                  <a:pt x="9144" y="384048"/>
                  <a:pt x="0" y="374904"/>
                  <a:pt x="0" y="365760"/>
                </a:cubicBezTo>
                <a:lnTo>
                  <a:pt x="0" y="310896"/>
                </a:lnTo>
              </a:path>
            </a:pathLst>
          </a:custGeom>
          <a:solidFill>
            <a:schemeClr val="lt2">
              <a:alpha val="50000"/>
            </a:schemeClr>
          </a:solidFill>
        </p:spPr>
        <p:txBody>
          <a:bodyPr>
            <a:noAutofit/>
          </a:bodyPr>
          <a:p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10"/>
            </p:custDataLst>
          </p:nvPr>
        </p:nvSpPr>
        <p:spPr>
          <a:xfrm>
            <a:off x="7967049" y="5530087"/>
            <a:ext cx="2876268" cy="75633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代码示例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30" name="图片 29" descr="/data/temp/2b3c75f1-b150-11ef-b318-12692d2fc591.jpg@base@tag=imgScale&amp;m=1&amp;w=247&amp;h=247&amp;q=952b3c75f1-b150-11ef-b318-12692d2fc591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rcRect l="12753" t="12955" r="13158" b="12955"/>
          <a:stretch>
            <a:fillRect/>
          </a:stretch>
        </p:blipFill>
        <p:spPr>
          <a:xfrm>
            <a:off x="6881834" y="5464682"/>
            <a:ext cx="888365" cy="888365"/>
          </a:xfrm>
          <a:custGeom>
            <a:avLst/>
            <a:gdLst>
              <a:gd name="connsiteX0" fmla="*/ 516600 w 1033200"/>
              <a:gd name="connsiteY0" fmla="*/ 0 h 1033200"/>
              <a:gd name="connsiteX1" fmla="*/ 1033200 w 1033200"/>
              <a:gd name="connsiteY1" fmla="*/ 516600 h 1033200"/>
              <a:gd name="connsiteX2" fmla="*/ 516600 w 1033200"/>
              <a:gd name="connsiteY2" fmla="*/ 1033200 h 1033200"/>
              <a:gd name="connsiteX3" fmla="*/ 0 w 1033200"/>
              <a:gd name="connsiteY3" fmla="*/ 516600 h 1033200"/>
              <a:gd name="connsiteX4" fmla="*/ 516600 w 1033200"/>
              <a:gd name="connsiteY4" fmla="*/ 0 h 103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3200" h="1033200">
                <a:moveTo>
                  <a:pt x="516600" y="0"/>
                </a:moveTo>
                <a:cubicBezTo>
                  <a:pt x="801910" y="0"/>
                  <a:pt x="1033200" y="231290"/>
                  <a:pt x="1033200" y="516600"/>
                </a:cubicBezTo>
                <a:cubicBezTo>
                  <a:pt x="1033200" y="801910"/>
                  <a:pt x="801910" y="1033200"/>
                  <a:pt x="516600" y="1033200"/>
                </a:cubicBezTo>
                <a:cubicBezTo>
                  <a:pt x="231290" y="1033200"/>
                  <a:pt x="0" y="801910"/>
                  <a:pt x="0" y="516600"/>
                </a:cubicBezTo>
                <a:cubicBezTo>
                  <a:pt x="0" y="231290"/>
                  <a:pt x="231290" y="0"/>
                  <a:pt x="516600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心跳机制实现示例：WebSocket心跳机制精简解析</a:t>
            </a:r>
            <a:endParaRPr lang="zh-CN" altLang="en-US"/>
          </a:p>
        </p:txBody>
      </p:sp>
      <p:sp>
        <p:nvSpPr>
          <p:cNvPr id="11" name="Freeform 10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2971165" y="3691890"/>
            <a:ext cx="2248535" cy="2240915"/>
          </a:xfrm>
          <a:custGeom>
            <a:avLst/>
            <a:gdLst>
              <a:gd name="T0" fmla="*/ 109 w 615"/>
              <a:gd name="T1" fmla="*/ 156 h 613"/>
              <a:gd name="T2" fmla="*/ 50 w 615"/>
              <a:gd name="T3" fmla="*/ 137 h 613"/>
              <a:gd name="T4" fmla="*/ 70 w 615"/>
              <a:gd name="T5" fmla="*/ 231 h 613"/>
              <a:gd name="T6" fmla="*/ 59 w 615"/>
              <a:gd name="T7" fmla="*/ 270 h 613"/>
              <a:gd name="T8" fmla="*/ 1 w 615"/>
              <a:gd name="T9" fmla="*/ 344 h 613"/>
              <a:gd name="T10" fmla="*/ 73 w 615"/>
              <a:gd name="T11" fmla="*/ 393 h 613"/>
              <a:gd name="T12" fmla="*/ 26 w 615"/>
              <a:gd name="T13" fmla="*/ 432 h 613"/>
              <a:gd name="T14" fmla="*/ 116 w 615"/>
              <a:gd name="T15" fmla="*/ 466 h 613"/>
              <a:gd name="T16" fmla="*/ 144 w 615"/>
              <a:gd name="T17" fmla="*/ 496 h 613"/>
              <a:gd name="T18" fmla="*/ 175 w 615"/>
              <a:gd name="T19" fmla="*/ 583 h 613"/>
              <a:gd name="T20" fmla="*/ 267 w 615"/>
              <a:gd name="T21" fmla="*/ 553 h 613"/>
              <a:gd name="T22" fmla="*/ 277 w 615"/>
              <a:gd name="T23" fmla="*/ 613 h 613"/>
              <a:gd name="T24" fmla="*/ 351 w 615"/>
              <a:gd name="T25" fmla="*/ 552 h 613"/>
              <a:gd name="T26" fmla="*/ 409 w 615"/>
              <a:gd name="T27" fmla="*/ 536 h 613"/>
              <a:gd name="T28" fmla="*/ 503 w 615"/>
              <a:gd name="T29" fmla="*/ 545 h 613"/>
              <a:gd name="T30" fmla="*/ 479 w 615"/>
              <a:gd name="T31" fmla="*/ 487 h 613"/>
              <a:gd name="T32" fmla="*/ 507 w 615"/>
              <a:gd name="T33" fmla="*/ 458 h 613"/>
              <a:gd name="T34" fmla="*/ 593 w 615"/>
              <a:gd name="T35" fmla="*/ 421 h 613"/>
              <a:gd name="T36" fmla="*/ 544 w 615"/>
              <a:gd name="T37" fmla="*/ 382 h 613"/>
              <a:gd name="T38" fmla="*/ 555 w 615"/>
              <a:gd name="T39" fmla="*/ 344 h 613"/>
              <a:gd name="T40" fmla="*/ 613 w 615"/>
              <a:gd name="T41" fmla="*/ 270 h 613"/>
              <a:gd name="T42" fmla="*/ 551 w 615"/>
              <a:gd name="T43" fmla="*/ 259 h 613"/>
              <a:gd name="T44" fmla="*/ 542 w 615"/>
              <a:gd name="T45" fmla="*/ 220 h 613"/>
              <a:gd name="T46" fmla="*/ 558 w 615"/>
              <a:gd name="T47" fmla="*/ 127 h 613"/>
              <a:gd name="T48" fmla="*/ 494 w 615"/>
              <a:gd name="T49" fmla="*/ 145 h 613"/>
              <a:gd name="T50" fmla="*/ 464 w 615"/>
              <a:gd name="T51" fmla="*/ 113 h 613"/>
              <a:gd name="T52" fmla="*/ 437 w 615"/>
              <a:gd name="T53" fmla="*/ 35 h 613"/>
              <a:gd name="T54" fmla="*/ 397 w 615"/>
              <a:gd name="T55" fmla="*/ 77 h 613"/>
              <a:gd name="T56" fmla="*/ 348 w 615"/>
              <a:gd name="T57" fmla="*/ 60 h 613"/>
              <a:gd name="T58" fmla="*/ 275 w 615"/>
              <a:gd name="T59" fmla="*/ 0 h 613"/>
              <a:gd name="T60" fmla="*/ 264 w 615"/>
              <a:gd name="T61" fmla="*/ 62 h 613"/>
              <a:gd name="T62" fmla="*/ 205 w 615"/>
              <a:gd name="T63" fmla="*/ 78 h 613"/>
              <a:gd name="T64" fmla="*/ 112 w 615"/>
              <a:gd name="T65" fmla="*/ 69 h 613"/>
              <a:gd name="T66" fmla="*/ 414 w 615"/>
              <a:gd name="T67" fmla="*/ 131 h 613"/>
              <a:gd name="T68" fmla="*/ 200 w 615"/>
              <a:gd name="T69" fmla="*/ 484 h 613"/>
              <a:gd name="T70" fmla="*/ 414 w 615"/>
              <a:gd name="T71" fmla="*/ 131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15" h="613">
                <a:moveTo>
                  <a:pt x="136" y="126"/>
                </a:moveTo>
                <a:cubicBezTo>
                  <a:pt x="126" y="135"/>
                  <a:pt x="117" y="145"/>
                  <a:pt x="109" y="156"/>
                </a:cubicBezTo>
                <a:cubicBezTo>
                  <a:pt x="108" y="155"/>
                  <a:pt x="108" y="155"/>
                  <a:pt x="108" y="155"/>
                </a:cubicBezTo>
                <a:cubicBezTo>
                  <a:pt x="50" y="137"/>
                  <a:pt x="50" y="137"/>
                  <a:pt x="50" y="137"/>
                </a:cubicBezTo>
                <a:cubicBezTo>
                  <a:pt x="21" y="192"/>
                  <a:pt x="21" y="192"/>
                  <a:pt x="21" y="192"/>
                </a:cubicBezTo>
                <a:cubicBezTo>
                  <a:pt x="70" y="231"/>
                  <a:pt x="70" y="231"/>
                  <a:pt x="70" y="231"/>
                </a:cubicBezTo>
                <a:cubicBezTo>
                  <a:pt x="66" y="244"/>
                  <a:pt x="63" y="257"/>
                  <a:pt x="61" y="270"/>
                </a:cubicBezTo>
                <a:cubicBezTo>
                  <a:pt x="59" y="270"/>
                  <a:pt x="59" y="270"/>
                  <a:pt x="59" y="270"/>
                </a:cubicBezTo>
                <a:cubicBezTo>
                  <a:pt x="0" y="281"/>
                  <a:pt x="0" y="281"/>
                  <a:pt x="0" y="281"/>
                </a:cubicBezTo>
                <a:cubicBezTo>
                  <a:pt x="1" y="344"/>
                  <a:pt x="1" y="344"/>
                  <a:pt x="1" y="344"/>
                </a:cubicBezTo>
                <a:cubicBezTo>
                  <a:pt x="62" y="354"/>
                  <a:pt x="62" y="354"/>
                  <a:pt x="62" y="354"/>
                </a:cubicBezTo>
                <a:cubicBezTo>
                  <a:pt x="65" y="367"/>
                  <a:pt x="69" y="380"/>
                  <a:pt x="73" y="393"/>
                </a:cubicBezTo>
                <a:cubicBezTo>
                  <a:pt x="72" y="394"/>
                  <a:pt x="72" y="394"/>
                  <a:pt x="72" y="394"/>
                </a:cubicBezTo>
                <a:cubicBezTo>
                  <a:pt x="26" y="432"/>
                  <a:pt x="26" y="432"/>
                  <a:pt x="26" y="432"/>
                </a:cubicBezTo>
                <a:cubicBezTo>
                  <a:pt x="57" y="486"/>
                  <a:pt x="57" y="486"/>
                  <a:pt x="57" y="486"/>
                </a:cubicBezTo>
                <a:cubicBezTo>
                  <a:pt x="116" y="466"/>
                  <a:pt x="116" y="466"/>
                  <a:pt x="116" y="466"/>
                </a:cubicBezTo>
                <a:cubicBezTo>
                  <a:pt x="124" y="477"/>
                  <a:pt x="128" y="483"/>
                  <a:pt x="144" y="495"/>
                </a:cubicBezTo>
                <a:cubicBezTo>
                  <a:pt x="144" y="496"/>
                  <a:pt x="144" y="496"/>
                  <a:pt x="144" y="496"/>
                </a:cubicBezTo>
                <a:cubicBezTo>
                  <a:pt x="122" y="551"/>
                  <a:pt x="122" y="551"/>
                  <a:pt x="122" y="551"/>
                </a:cubicBezTo>
                <a:cubicBezTo>
                  <a:pt x="175" y="583"/>
                  <a:pt x="175" y="583"/>
                  <a:pt x="175" y="583"/>
                </a:cubicBezTo>
                <a:cubicBezTo>
                  <a:pt x="216" y="538"/>
                  <a:pt x="216" y="538"/>
                  <a:pt x="216" y="538"/>
                </a:cubicBezTo>
                <a:cubicBezTo>
                  <a:pt x="233" y="545"/>
                  <a:pt x="249" y="550"/>
                  <a:pt x="267" y="553"/>
                </a:cubicBezTo>
                <a:cubicBezTo>
                  <a:pt x="266" y="554"/>
                  <a:pt x="266" y="554"/>
                  <a:pt x="266" y="554"/>
                </a:cubicBezTo>
                <a:cubicBezTo>
                  <a:pt x="277" y="613"/>
                  <a:pt x="277" y="613"/>
                  <a:pt x="277" y="613"/>
                </a:cubicBezTo>
                <a:cubicBezTo>
                  <a:pt x="339" y="613"/>
                  <a:pt x="339" y="613"/>
                  <a:pt x="339" y="613"/>
                </a:cubicBezTo>
                <a:cubicBezTo>
                  <a:pt x="351" y="552"/>
                  <a:pt x="351" y="552"/>
                  <a:pt x="351" y="552"/>
                </a:cubicBezTo>
                <a:cubicBezTo>
                  <a:pt x="371" y="549"/>
                  <a:pt x="390" y="543"/>
                  <a:pt x="409" y="534"/>
                </a:cubicBezTo>
                <a:cubicBezTo>
                  <a:pt x="409" y="536"/>
                  <a:pt x="409" y="536"/>
                  <a:pt x="409" y="536"/>
                </a:cubicBezTo>
                <a:cubicBezTo>
                  <a:pt x="451" y="579"/>
                  <a:pt x="451" y="579"/>
                  <a:pt x="451" y="579"/>
                </a:cubicBezTo>
                <a:cubicBezTo>
                  <a:pt x="503" y="545"/>
                  <a:pt x="503" y="545"/>
                  <a:pt x="503" y="545"/>
                </a:cubicBezTo>
                <a:cubicBezTo>
                  <a:pt x="479" y="487"/>
                  <a:pt x="479" y="487"/>
                  <a:pt x="479" y="487"/>
                </a:cubicBezTo>
                <a:cubicBezTo>
                  <a:pt x="479" y="487"/>
                  <a:pt x="479" y="487"/>
                  <a:pt x="479" y="487"/>
                </a:cubicBezTo>
                <a:cubicBezTo>
                  <a:pt x="488" y="478"/>
                  <a:pt x="497" y="468"/>
                  <a:pt x="506" y="458"/>
                </a:cubicBezTo>
                <a:cubicBezTo>
                  <a:pt x="507" y="458"/>
                  <a:pt x="507" y="458"/>
                  <a:pt x="507" y="458"/>
                </a:cubicBezTo>
                <a:cubicBezTo>
                  <a:pt x="565" y="477"/>
                  <a:pt x="565" y="477"/>
                  <a:pt x="565" y="477"/>
                </a:cubicBezTo>
                <a:cubicBezTo>
                  <a:pt x="593" y="421"/>
                  <a:pt x="593" y="421"/>
                  <a:pt x="593" y="421"/>
                </a:cubicBezTo>
                <a:cubicBezTo>
                  <a:pt x="545" y="382"/>
                  <a:pt x="545" y="382"/>
                  <a:pt x="545" y="382"/>
                </a:cubicBezTo>
                <a:cubicBezTo>
                  <a:pt x="544" y="382"/>
                  <a:pt x="544" y="382"/>
                  <a:pt x="544" y="382"/>
                </a:cubicBezTo>
                <a:cubicBezTo>
                  <a:pt x="548" y="370"/>
                  <a:pt x="551" y="357"/>
                  <a:pt x="553" y="344"/>
                </a:cubicBezTo>
                <a:cubicBezTo>
                  <a:pt x="555" y="344"/>
                  <a:pt x="555" y="344"/>
                  <a:pt x="555" y="344"/>
                </a:cubicBezTo>
                <a:cubicBezTo>
                  <a:pt x="615" y="332"/>
                  <a:pt x="615" y="332"/>
                  <a:pt x="615" y="332"/>
                </a:cubicBezTo>
                <a:cubicBezTo>
                  <a:pt x="613" y="270"/>
                  <a:pt x="613" y="270"/>
                  <a:pt x="613" y="270"/>
                </a:cubicBezTo>
                <a:cubicBezTo>
                  <a:pt x="552" y="259"/>
                  <a:pt x="552" y="259"/>
                  <a:pt x="552" y="259"/>
                </a:cubicBezTo>
                <a:cubicBezTo>
                  <a:pt x="551" y="259"/>
                  <a:pt x="551" y="259"/>
                  <a:pt x="551" y="259"/>
                </a:cubicBezTo>
                <a:cubicBezTo>
                  <a:pt x="548" y="246"/>
                  <a:pt x="545" y="233"/>
                  <a:pt x="540" y="221"/>
                </a:cubicBezTo>
                <a:cubicBezTo>
                  <a:pt x="542" y="220"/>
                  <a:pt x="542" y="220"/>
                  <a:pt x="542" y="220"/>
                </a:cubicBezTo>
                <a:cubicBezTo>
                  <a:pt x="589" y="181"/>
                  <a:pt x="589" y="181"/>
                  <a:pt x="589" y="181"/>
                </a:cubicBezTo>
                <a:cubicBezTo>
                  <a:pt x="558" y="127"/>
                  <a:pt x="558" y="127"/>
                  <a:pt x="558" y="127"/>
                </a:cubicBezTo>
                <a:cubicBezTo>
                  <a:pt x="499" y="147"/>
                  <a:pt x="499" y="147"/>
                  <a:pt x="499" y="147"/>
                </a:cubicBezTo>
                <a:cubicBezTo>
                  <a:pt x="494" y="145"/>
                  <a:pt x="494" y="145"/>
                  <a:pt x="494" y="145"/>
                </a:cubicBezTo>
                <a:cubicBezTo>
                  <a:pt x="486" y="135"/>
                  <a:pt x="479" y="127"/>
                  <a:pt x="463" y="115"/>
                </a:cubicBezTo>
                <a:cubicBezTo>
                  <a:pt x="464" y="113"/>
                  <a:pt x="464" y="113"/>
                  <a:pt x="464" y="113"/>
                </a:cubicBezTo>
                <a:cubicBezTo>
                  <a:pt x="490" y="68"/>
                  <a:pt x="490" y="68"/>
                  <a:pt x="490" y="68"/>
                </a:cubicBezTo>
                <a:cubicBezTo>
                  <a:pt x="437" y="35"/>
                  <a:pt x="437" y="35"/>
                  <a:pt x="437" y="35"/>
                </a:cubicBezTo>
                <a:cubicBezTo>
                  <a:pt x="396" y="78"/>
                  <a:pt x="396" y="78"/>
                  <a:pt x="396" y="78"/>
                </a:cubicBezTo>
                <a:cubicBezTo>
                  <a:pt x="397" y="77"/>
                  <a:pt x="397" y="77"/>
                  <a:pt x="397" y="77"/>
                </a:cubicBezTo>
                <a:cubicBezTo>
                  <a:pt x="381" y="71"/>
                  <a:pt x="365" y="65"/>
                  <a:pt x="348" y="62"/>
                </a:cubicBezTo>
                <a:cubicBezTo>
                  <a:pt x="348" y="60"/>
                  <a:pt x="348" y="60"/>
                  <a:pt x="348" y="60"/>
                </a:cubicBezTo>
                <a:cubicBezTo>
                  <a:pt x="337" y="0"/>
                  <a:pt x="337" y="0"/>
                  <a:pt x="337" y="0"/>
                </a:cubicBezTo>
                <a:cubicBezTo>
                  <a:pt x="275" y="0"/>
                  <a:pt x="275" y="0"/>
                  <a:pt x="275" y="0"/>
                </a:cubicBezTo>
                <a:cubicBezTo>
                  <a:pt x="264" y="62"/>
                  <a:pt x="264" y="62"/>
                  <a:pt x="264" y="62"/>
                </a:cubicBezTo>
                <a:cubicBezTo>
                  <a:pt x="264" y="62"/>
                  <a:pt x="264" y="62"/>
                  <a:pt x="264" y="62"/>
                </a:cubicBezTo>
                <a:cubicBezTo>
                  <a:pt x="244" y="66"/>
                  <a:pt x="225" y="71"/>
                  <a:pt x="206" y="79"/>
                </a:cubicBezTo>
                <a:cubicBezTo>
                  <a:pt x="205" y="78"/>
                  <a:pt x="205" y="78"/>
                  <a:pt x="205" y="78"/>
                </a:cubicBezTo>
                <a:cubicBezTo>
                  <a:pt x="163" y="34"/>
                  <a:pt x="163" y="34"/>
                  <a:pt x="163" y="34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36" y="126"/>
                  <a:pt x="136" y="126"/>
                  <a:pt x="136" y="126"/>
                </a:cubicBezTo>
                <a:close/>
                <a:moveTo>
                  <a:pt x="414" y="131"/>
                </a:moveTo>
                <a:cubicBezTo>
                  <a:pt x="512" y="190"/>
                  <a:pt x="543" y="317"/>
                  <a:pt x="483" y="414"/>
                </a:cubicBezTo>
                <a:cubicBezTo>
                  <a:pt x="424" y="512"/>
                  <a:pt x="297" y="543"/>
                  <a:pt x="200" y="484"/>
                </a:cubicBezTo>
                <a:cubicBezTo>
                  <a:pt x="102" y="425"/>
                  <a:pt x="71" y="298"/>
                  <a:pt x="130" y="200"/>
                </a:cubicBezTo>
                <a:cubicBezTo>
                  <a:pt x="189" y="102"/>
                  <a:pt x="317" y="71"/>
                  <a:pt x="414" y="1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6" name="环形箭头 5"/>
          <p:cNvSpPr/>
          <p:nvPr>
            <p:custDataLst>
              <p:tags r:id="rId3"/>
            </p:custDataLst>
          </p:nvPr>
        </p:nvSpPr>
        <p:spPr>
          <a:xfrm>
            <a:off x="2170430" y="1423670"/>
            <a:ext cx="2428240" cy="2428240"/>
          </a:xfrm>
          <a:prstGeom prst="circularArrow">
            <a:avLst>
              <a:gd name="adj1" fmla="val 5781"/>
              <a:gd name="adj2" fmla="val 579983"/>
              <a:gd name="adj3" fmla="val 15894856"/>
              <a:gd name="adj4" fmla="val 11562717"/>
              <a:gd name="adj5" fmla="val 5674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 15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2626995" y="1881505"/>
            <a:ext cx="1514475" cy="1514475"/>
          </a:xfrm>
          <a:custGeom>
            <a:avLst/>
            <a:gdLst>
              <a:gd name="T0" fmla="*/ 57 w 325"/>
              <a:gd name="T1" fmla="*/ 82 h 325"/>
              <a:gd name="T2" fmla="*/ 26 w 325"/>
              <a:gd name="T3" fmla="*/ 72 h 325"/>
              <a:gd name="T4" fmla="*/ 37 w 325"/>
              <a:gd name="T5" fmla="*/ 122 h 325"/>
              <a:gd name="T6" fmla="*/ 31 w 325"/>
              <a:gd name="T7" fmla="*/ 143 h 325"/>
              <a:gd name="T8" fmla="*/ 0 w 325"/>
              <a:gd name="T9" fmla="*/ 182 h 325"/>
              <a:gd name="T10" fmla="*/ 38 w 325"/>
              <a:gd name="T11" fmla="*/ 208 h 325"/>
              <a:gd name="T12" fmla="*/ 13 w 325"/>
              <a:gd name="T13" fmla="*/ 229 h 325"/>
              <a:gd name="T14" fmla="*/ 61 w 325"/>
              <a:gd name="T15" fmla="*/ 247 h 325"/>
              <a:gd name="T16" fmla="*/ 76 w 325"/>
              <a:gd name="T17" fmla="*/ 263 h 325"/>
              <a:gd name="T18" fmla="*/ 92 w 325"/>
              <a:gd name="T19" fmla="*/ 309 h 325"/>
              <a:gd name="T20" fmla="*/ 141 w 325"/>
              <a:gd name="T21" fmla="*/ 292 h 325"/>
              <a:gd name="T22" fmla="*/ 147 w 325"/>
              <a:gd name="T23" fmla="*/ 325 h 325"/>
              <a:gd name="T24" fmla="*/ 186 w 325"/>
              <a:gd name="T25" fmla="*/ 292 h 325"/>
              <a:gd name="T26" fmla="*/ 217 w 325"/>
              <a:gd name="T27" fmla="*/ 283 h 325"/>
              <a:gd name="T28" fmla="*/ 266 w 325"/>
              <a:gd name="T29" fmla="*/ 288 h 325"/>
              <a:gd name="T30" fmla="*/ 253 w 325"/>
              <a:gd name="T31" fmla="*/ 258 h 325"/>
              <a:gd name="T32" fmla="*/ 268 w 325"/>
              <a:gd name="T33" fmla="*/ 242 h 325"/>
              <a:gd name="T34" fmla="*/ 314 w 325"/>
              <a:gd name="T35" fmla="*/ 223 h 325"/>
              <a:gd name="T36" fmla="*/ 288 w 325"/>
              <a:gd name="T37" fmla="*/ 202 h 325"/>
              <a:gd name="T38" fmla="*/ 294 w 325"/>
              <a:gd name="T39" fmla="*/ 182 h 325"/>
              <a:gd name="T40" fmla="*/ 325 w 325"/>
              <a:gd name="T41" fmla="*/ 143 h 325"/>
              <a:gd name="T42" fmla="*/ 292 w 325"/>
              <a:gd name="T43" fmla="*/ 137 h 325"/>
              <a:gd name="T44" fmla="*/ 287 w 325"/>
              <a:gd name="T45" fmla="*/ 116 h 325"/>
              <a:gd name="T46" fmla="*/ 295 w 325"/>
              <a:gd name="T47" fmla="*/ 67 h 325"/>
              <a:gd name="T48" fmla="*/ 262 w 325"/>
              <a:gd name="T49" fmla="*/ 77 h 325"/>
              <a:gd name="T50" fmla="*/ 246 w 325"/>
              <a:gd name="T51" fmla="*/ 59 h 325"/>
              <a:gd name="T52" fmla="*/ 231 w 325"/>
              <a:gd name="T53" fmla="*/ 18 h 325"/>
              <a:gd name="T54" fmla="*/ 210 w 325"/>
              <a:gd name="T55" fmla="*/ 41 h 325"/>
              <a:gd name="T56" fmla="*/ 184 w 325"/>
              <a:gd name="T57" fmla="*/ 31 h 325"/>
              <a:gd name="T58" fmla="*/ 146 w 325"/>
              <a:gd name="T59" fmla="*/ 0 h 325"/>
              <a:gd name="T60" fmla="*/ 139 w 325"/>
              <a:gd name="T61" fmla="*/ 33 h 325"/>
              <a:gd name="T62" fmla="*/ 108 w 325"/>
              <a:gd name="T63" fmla="*/ 41 h 325"/>
              <a:gd name="T64" fmla="*/ 59 w 325"/>
              <a:gd name="T65" fmla="*/ 36 h 325"/>
              <a:gd name="T66" fmla="*/ 72 w 325"/>
              <a:gd name="T67" fmla="*/ 67 h 325"/>
              <a:gd name="T68" fmla="*/ 256 w 325"/>
              <a:gd name="T69" fmla="*/ 219 h 325"/>
              <a:gd name="T70" fmla="*/ 69 w 325"/>
              <a:gd name="T71" fmla="*/ 106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25" h="325">
                <a:moveTo>
                  <a:pt x="72" y="67"/>
                </a:moveTo>
                <a:cubicBezTo>
                  <a:pt x="67" y="71"/>
                  <a:pt x="62" y="77"/>
                  <a:pt x="57" y="82"/>
                </a:cubicBezTo>
                <a:cubicBezTo>
                  <a:pt x="57" y="82"/>
                  <a:pt x="57" y="82"/>
                  <a:pt x="57" y="82"/>
                </a:cubicBezTo>
                <a:cubicBezTo>
                  <a:pt x="26" y="72"/>
                  <a:pt x="26" y="72"/>
                  <a:pt x="26" y="72"/>
                </a:cubicBezTo>
                <a:cubicBezTo>
                  <a:pt x="11" y="101"/>
                  <a:pt x="11" y="101"/>
                  <a:pt x="11" y="101"/>
                </a:cubicBezTo>
                <a:cubicBezTo>
                  <a:pt x="37" y="122"/>
                  <a:pt x="37" y="122"/>
                  <a:pt x="37" y="122"/>
                </a:cubicBezTo>
                <a:cubicBezTo>
                  <a:pt x="35" y="129"/>
                  <a:pt x="33" y="136"/>
                  <a:pt x="32" y="143"/>
                </a:cubicBezTo>
                <a:cubicBezTo>
                  <a:pt x="31" y="143"/>
                  <a:pt x="31" y="143"/>
                  <a:pt x="31" y="143"/>
                </a:cubicBezTo>
                <a:cubicBezTo>
                  <a:pt x="0" y="149"/>
                  <a:pt x="0" y="149"/>
                  <a:pt x="0" y="149"/>
                </a:cubicBezTo>
                <a:cubicBezTo>
                  <a:pt x="0" y="182"/>
                  <a:pt x="0" y="182"/>
                  <a:pt x="0" y="182"/>
                </a:cubicBezTo>
                <a:cubicBezTo>
                  <a:pt x="33" y="187"/>
                  <a:pt x="33" y="187"/>
                  <a:pt x="33" y="187"/>
                </a:cubicBezTo>
                <a:cubicBezTo>
                  <a:pt x="34" y="194"/>
                  <a:pt x="36" y="201"/>
                  <a:pt x="38" y="208"/>
                </a:cubicBezTo>
                <a:cubicBezTo>
                  <a:pt x="38" y="208"/>
                  <a:pt x="38" y="208"/>
                  <a:pt x="38" y="208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30" y="257"/>
                  <a:pt x="30" y="257"/>
                  <a:pt x="30" y="257"/>
                </a:cubicBezTo>
                <a:cubicBezTo>
                  <a:pt x="61" y="247"/>
                  <a:pt x="61" y="247"/>
                  <a:pt x="61" y="247"/>
                </a:cubicBezTo>
                <a:cubicBezTo>
                  <a:pt x="66" y="252"/>
                  <a:pt x="68" y="256"/>
                  <a:pt x="76" y="262"/>
                </a:cubicBezTo>
                <a:cubicBezTo>
                  <a:pt x="76" y="263"/>
                  <a:pt x="76" y="263"/>
                  <a:pt x="76" y="263"/>
                </a:cubicBezTo>
                <a:cubicBezTo>
                  <a:pt x="64" y="292"/>
                  <a:pt x="64" y="292"/>
                  <a:pt x="64" y="292"/>
                </a:cubicBezTo>
                <a:cubicBezTo>
                  <a:pt x="92" y="309"/>
                  <a:pt x="92" y="309"/>
                  <a:pt x="92" y="309"/>
                </a:cubicBezTo>
                <a:cubicBezTo>
                  <a:pt x="114" y="285"/>
                  <a:pt x="114" y="285"/>
                  <a:pt x="114" y="285"/>
                </a:cubicBezTo>
                <a:cubicBezTo>
                  <a:pt x="123" y="288"/>
                  <a:pt x="132" y="291"/>
                  <a:pt x="141" y="292"/>
                </a:cubicBezTo>
                <a:cubicBezTo>
                  <a:pt x="141" y="293"/>
                  <a:pt x="141" y="293"/>
                  <a:pt x="141" y="293"/>
                </a:cubicBezTo>
                <a:cubicBezTo>
                  <a:pt x="147" y="325"/>
                  <a:pt x="147" y="325"/>
                  <a:pt x="147" y="325"/>
                </a:cubicBezTo>
                <a:cubicBezTo>
                  <a:pt x="179" y="324"/>
                  <a:pt x="179" y="324"/>
                  <a:pt x="179" y="324"/>
                </a:cubicBezTo>
                <a:cubicBezTo>
                  <a:pt x="186" y="292"/>
                  <a:pt x="186" y="292"/>
                  <a:pt x="186" y="292"/>
                </a:cubicBezTo>
                <a:cubicBezTo>
                  <a:pt x="196" y="290"/>
                  <a:pt x="206" y="287"/>
                  <a:pt x="216" y="283"/>
                </a:cubicBezTo>
                <a:cubicBezTo>
                  <a:pt x="217" y="283"/>
                  <a:pt x="217" y="283"/>
                  <a:pt x="217" y="283"/>
                </a:cubicBezTo>
                <a:cubicBezTo>
                  <a:pt x="239" y="307"/>
                  <a:pt x="239" y="307"/>
                  <a:pt x="239" y="307"/>
                </a:cubicBezTo>
                <a:cubicBezTo>
                  <a:pt x="266" y="288"/>
                  <a:pt x="266" y="288"/>
                  <a:pt x="266" y="288"/>
                </a:cubicBezTo>
                <a:cubicBezTo>
                  <a:pt x="253" y="258"/>
                  <a:pt x="253" y="258"/>
                  <a:pt x="253" y="258"/>
                </a:cubicBezTo>
                <a:cubicBezTo>
                  <a:pt x="253" y="258"/>
                  <a:pt x="253" y="258"/>
                  <a:pt x="253" y="258"/>
                </a:cubicBezTo>
                <a:cubicBezTo>
                  <a:pt x="258" y="253"/>
                  <a:pt x="263" y="248"/>
                  <a:pt x="268" y="242"/>
                </a:cubicBezTo>
                <a:cubicBezTo>
                  <a:pt x="268" y="242"/>
                  <a:pt x="268" y="242"/>
                  <a:pt x="268" y="242"/>
                </a:cubicBezTo>
                <a:cubicBezTo>
                  <a:pt x="299" y="252"/>
                  <a:pt x="299" y="252"/>
                  <a:pt x="299" y="252"/>
                </a:cubicBezTo>
                <a:cubicBezTo>
                  <a:pt x="314" y="223"/>
                  <a:pt x="314" y="223"/>
                  <a:pt x="314" y="223"/>
                </a:cubicBezTo>
                <a:cubicBezTo>
                  <a:pt x="288" y="202"/>
                  <a:pt x="288" y="202"/>
                  <a:pt x="288" y="202"/>
                </a:cubicBezTo>
                <a:cubicBezTo>
                  <a:pt x="288" y="202"/>
                  <a:pt x="288" y="202"/>
                  <a:pt x="288" y="202"/>
                </a:cubicBezTo>
                <a:cubicBezTo>
                  <a:pt x="290" y="195"/>
                  <a:pt x="292" y="189"/>
                  <a:pt x="293" y="182"/>
                </a:cubicBezTo>
                <a:cubicBezTo>
                  <a:pt x="294" y="182"/>
                  <a:pt x="294" y="182"/>
                  <a:pt x="294" y="182"/>
                </a:cubicBezTo>
                <a:cubicBezTo>
                  <a:pt x="325" y="175"/>
                  <a:pt x="325" y="175"/>
                  <a:pt x="325" y="175"/>
                </a:cubicBezTo>
                <a:cubicBezTo>
                  <a:pt x="325" y="143"/>
                  <a:pt x="325" y="143"/>
                  <a:pt x="325" y="143"/>
                </a:cubicBezTo>
                <a:cubicBezTo>
                  <a:pt x="292" y="137"/>
                  <a:pt x="292" y="137"/>
                  <a:pt x="292" y="137"/>
                </a:cubicBezTo>
                <a:cubicBezTo>
                  <a:pt x="292" y="137"/>
                  <a:pt x="292" y="137"/>
                  <a:pt x="292" y="137"/>
                </a:cubicBezTo>
                <a:cubicBezTo>
                  <a:pt x="290" y="130"/>
                  <a:pt x="288" y="123"/>
                  <a:pt x="286" y="117"/>
                </a:cubicBezTo>
                <a:cubicBezTo>
                  <a:pt x="287" y="116"/>
                  <a:pt x="287" y="116"/>
                  <a:pt x="287" y="116"/>
                </a:cubicBezTo>
                <a:cubicBezTo>
                  <a:pt x="312" y="96"/>
                  <a:pt x="312" y="96"/>
                  <a:pt x="312" y="96"/>
                </a:cubicBezTo>
                <a:cubicBezTo>
                  <a:pt x="295" y="67"/>
                  <a:pt x="295" y="67"/>
                  <a:pt x="295" y="67"/>
                </a:cubicBezTo>
                <a:cubicBezTo>
                  <a:pt x="264" y="78"/>
                  <a:pt x="264" y="78"/>
                  <a:pt x="264" y="78"/>
                </a:cubicBezTo>
                <a:cubicBezTo>
                  <a:pt x="262" y="77"/>
                  <a:pt x="262" y="77"/>
                  <a:pt x="262" y="77"/>
                </a:cubicBezTo>
                <a:cubicBezTo>
                  <a:pt x="257" y="71"/>
                  <a:pt x="253" y="67"/>
                  <a:pt x="245" y="61"/>
                </a:cubicBezTo>
                <a:cubicBezTo>
                  <a:pt x="246" y="59"/>
                  <a:pt x="246" y="59"/>
                  <a:pt x="246" y="59"/>
                </a:cubicBezTo>
                <a:cubicBezTo>
                  <a:pt x="259" y="36"/>
                  <a:pt x="259" y="36"/>
                  <a:pt x="259" y="36"/>
                </a:cubicBezTo>
                <a:cubicBezTo>
                  <a:pt x="231" y="18"/>
                  <a:pt x="231" y="18"/>
                  <a:pt x="231" y="18"/>
                </a:cubicBezTo>
                <a:cubicBezTo>
                  <a:pt x="210" y="41"/>
                  <a:pt x="210" y="41"/>
                  <a:pt x="210" y="41"/>
                </a:cubicBezTo>
                <a:cubicBezTo>
                  <a:pt x="210" y="41"/>
                  <a:pt x="210" y="41"/>
                  <a:pt x="210" y="41"/>
                </a:cubicBezTo>
                <a:cubicBezTo>
                  <a:pt x="201" y="37"/>
                  <a:pt x="193" y="34"/>
                  <a:pt x="184" y="33"/>
                </a:cubicBezTo>
                <a:cubicBezTo>
                  <a:pt x="184" y="31"/>
                  <a:pt x="184" y="31"/>
                  <a:pt x="184" y="31"/>
                </a:cubicBezTo>
                <a:cubicBezTo>
                  <a:pt x="178" y="0"/>
                  <a:pt x="178" y="0"/>
                  <a:pt x="178" y="0"/>
                </a:cubicBezTo>
                <a:cubicBezTo>
                  <a:pt x="146" y="0"/>
                  <a:pt x="146" y="0"/>
                  <a:pt x="146" y="0"/>
                </a:cubicBezTo>
                <a:cubicBezTo>
                  <a:pt x="139" y="32"/>
                  <a:pt x="139" y="32"/>
                  <a:pt x="139" y="32"/>
                </a:cubicBezTo>
                <a:cubicBezTo>
                  <a:pt x="139" y="33"/>
                  <a:pt x="139" y="33"/>
                  <a:pt x="139" y="33"/>
                </a:cubicBezTo>
                <a:cubicBezTo>
                  <a:pt x="129" y="34"/>
                  <a:pt x="119" y="37"/>
                  <a:pt x="109" y="42"/>
                </a:cubicBezTo>
                <a:cubicBezTo>
                  <a:pt x="108" y="41"/>
                  <a:pt x="108" y="41"/>
                  <a:pt x="108" y="41"/>
                </a:cubicBezTo>
                <a:cubicBezTo>
                  <a:pt x="86" y="18"/>
                  <a:pt x="86" y="18"/>
                  <a:pt x="86" y="18"/>
                </a:cubicBezTo>
                <a:cubicBezTo>
                  <a:pt x="59" y="36"/>
                  <a:pt x="59" y="36"/>
                  <a:pt x="59" y="36"/>
                </a:cubicBezTo>
                <a:cubicBezTo>
                  <a:pt x="72" y="66"/>
                  <a:pt x="72" y="66"/>
                  <a:pt x="72" y="66"/>
                </a:cubicBezTo>
                <a:lnTo>
                  <a:pt x="72" y="67"/>
                </a:lnTo>
                <a:close/>
                <a:moveTo>
                  <a:pt x="219" y="69"/>
                </a:moveTo>
                <a:cubicBezTo>
                  <a:pt x="271" y="100"/>
                  <a:pt x="287" y="167"/>
                  <a:pt x="256" y="219"/>
                </a:cubicBezTo>
                <a:cubicBezTo>
                  <a:pt x="224" y="271"/>
                  <a:pt x="157" y="287"/>
                  <a:pt x="106" y="256"/>
                </a:cubicBezTo>
                <a:cubicBezTo>
                  <a:pt x="54" y="225"/>
                  <a:pt x="37" y="157"/>
                  <a:pt x="69" y="106"/>
                </a:cubicBezTo>
                <a:cubicBezTo>
                  <a:pt x="100" y="54"/>
                  <a:pt x="167" y="38"/>
                  <a:pt x="219" y="69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Freeform 12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1241425" y="3044190"/>
            <a:ext cx="1829435" cy="1828165"/>
          </a:xfrm>
          <a:custGeom>
            <a:avLst/>
            <a:gdLst>
              <a:gd name="T0" fmla="*/ 97 w 547"/>
              <a:gd name="T1" fmla="*/ 139 h 547"/>
              <a:gd name="T2" fmla="*/ 44 w 547"/>
              <a:gd name="T3" fmla="*/ 122 h 547"/>
              <a:gd name="T4" fmla="*/ 62 w 547"/>
              <a:gd name="T5" fmla="*/ 206 h 547"/>
              <a:gd name="T6" fmla="*/ 52 w 547"/>
              <a:gd name="T7" fmla="*/ 240 h 547"/>
              <a:gd name="T8" fmla="*/ 1 w 547"/>
              <a:gd name="T9" fmla="*/ 306 h 547"/>
              <a:gd name="T10" fmla="*/ 65 w 547"/>
              <a:gd name="T11" fmla="*/ 350 h 547"/>
              <a:gd name="T12" fmla="*/ 23 w 547"/>
              <a:gd name="T13" fmla="*/ 385 h 547"/>
              <a:gd name="T14" fmla="*/ 103 w 547"/>
              <a:gd name="T15" fmla="*/ 416 h 547"/>
              <a:gd name="T16" fmla="*/ 128 w 547"/>
              <a:gd name="T17" fmla="*/ 442 h 547"/>
              <a:gd name="T18" fmla="*/ 155 w 547"/>
              <a:gd name="T19" fmla="*/ 520 h 547"/>
              <a:gd name="T20" fmla="*/ 237 w 547"/>
              <a:gd name="T21" fmla="*/ 492 h 547"/>
              <a:gd name="T22" fmla="*/ 247 w 547"/>
              <a:gd name="T23" fmla="*/ 547 h 547"/>
              <a:gd name="T24" fmla="*/ 312 w 547"/>
              <a:gd name="T25" fmla="*/ 492 h 547"/>
              <a:gd name="T26" fmla="*/ 364 w 547"/>
              <a:gd name="T27" fmla="*/ 477 h 547"/>
              <a:gd name="T28" fmla="*/ 448 w 547"/>
              <a:gd name="T29" fmla="*/ 486 h 547"/>
              <a:gd name="T30" fmla="*/ 426 w 547"/>
              <a:gd name="T31" fmla="*/ 434 h 547"/>
              <a:gd name="T32" fmla="*/ 451 w 547"/>
              <a:gd name="T33" fmla="*/ 408 h 547"/>
              <a:gd name="T34" fmla="*/ 528 w 547"/>
              <a:gd name="T35" fmla="*/ 376 h 547"/>
              <a:gd name="T36" fmla="*/ 484 w 547"/>
              <a:gd name="T37" fmla="*/ 341 h 547"/>
              <a:gd name="T38" fmla="*/ 494 w 547"/>
              <a:gd name="T39" fmla="*/ 306 h 547"/>
              <a:gd name="T40" fmla="*/ 546 w 547"/>
              <a:gd name="T41" fmla="*/ 240 h 547"/>
              <a:gd name="T42" fmla="*/ 491 w 547"/>
              <a:gd name="T43" fmla="*/ 231 h 547"/>
              <a:gd name="T44" fmla="*/ 483 w 547"/>
              <a:gd name="T45" fmla="*/ 196 h 547"/>
              <a:gd name="T46" fmla="*/ 497 w 547"/>
              <a:gd name="T47" fmla="*/ 113 h 547"/>
              <a:gd name="T48" fmla="*/ 440 w 547"/>
              <a:gd name="T49" fmla="*/ 130 h 547"/>
              <a:gd name="T50" fmla="*/ 413 w 547"/>
              <a:gd name="T51" fmla="*/ 101 h 547"/>
              <a:gd name="T52" fmla="*/ 389 w 547"/>
              <a:gd name="T53" fmla="*/ 32 h 547"/>
              <a:gd name="T54" fmla="*/ 353 w 547"/>
              <a:gd name="T55" fmla="*/ 69 h 547"/>
              <a:gd name="T56" fmla="*/ 310 w 547"/>
              <a:gd name="T57" fmla="*/ 53 h 547"/>
              <a:gd name="T58" fmla="*/ 245 w 547"/>
              <a:gd name="T59" fmla="*/ 0 h 547"/>
              <a:gd name="T60" fmla="*/ 235 w 547"/>
              <a:gd name="T61" fmla="*/ 55 h 547"/>
              <a:gd name="T62" fmla="*/ 182 w 547"/>
              <a:gd name="T63" fmla="*/ 69 h 547"/>
              <a:gd name="T64" fmla="*/ 99 w 547"/>
              <a:gd name="T65" fmla="*/ 61 h 547"/>
              <a:gd name="T66" fmla="*/ 121 w 547"/>
              <a:gd name="T67" fmla="*/ 113 h 547"/>
              <a:gd name="T68" fmla="*/ 430 w 547"/>
              <a:gd name="T69" fmla="*/ 369 h 547"/>
              <a:gd name="T70" fmla="*/ 116 w 547"/>
              <a:gd name="T71" fmla="*/ 178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47" h="547">
                <a:moveTo>
                  <a:pt x="121" y="113"/>
                </a:moveTo>
                <a:cubicBezTo>
                  <a:pt x="112" y="121"/>
                  <a:pt x="104" y="129"/>
                  <a:pt x="97" y="139"/>
                </a:cubicBezTo>
                <a:cubicBezTo>
                  <a:pt x="95" y="138"/>
                  <a:pt x="95" y="138"/>
                  <a:pt x="95" y="138"/>
                </a:cubicBezTo>
                <a:cubicBezTo>
                  <a:pt x="44" y="122"/>
                  <a:pt x="44" y="122"/>
                  <a:pt x="44" y="122"/>
                </a:cubicBezTo>
                <a:cubicBezTo>
                  <a:pt x="19" y="171"/>
                  <a:pt x="19" y="171"/>
                  <a:pt x="19" y="171"/>
                </a:cubicBezTo>
                <a:cubicBezTo>
                  <a:pt x="62" y="206"/>
                  <a:pt x="62" y="206"/>
                  <a:pt x="62" y="206"/>
                </a:cubicBezTo>
                <a:cubicBezTo>
                  <a:pt x="58" y="217"/>
                  <a:pt x="55" y="229"/>
                  <a:pt x="53" y="240"/>
                </a:cubicBezTo>
                <a:cubicBezTo>
                  <a:pt x="52" y="240"/>
                  <a:pt x="52" y="240"/>
                  <a:pt x="52" y="240"/>
                </a:cubicBezTo>
                <a:cubicBezTo>
                  <a:pt x="0" y="251"/>
                  <a:pt x="0" y="251"/>
                  <a:pt x="0" y="251"/>
                </a:cubicBezTo>
                <a:cubicBezTo>
                  <a:pt x="1" y="306"/>
                  <a:pt x="1" y="306"/>
                  <a:pt x="1" y="306"/>
                </a:cubicBezTo>
                <a:cubicBezTo>
                  <a:pt x="55" y="316"/>
                  <a:pt x="55" y="316"/>
                  <a:pt x="55" y="316"/>
                </a:cubicBezTo>
                <a:cubicBezTo>
                  <a:pt x="57" y="328"/>
                  <a:pt x="61" y="339"/>
                  <a:pt x="65" y="350"/>
                </a:cubicBezTo>
                <a:cubicBezTo>
                  <a:pt x="64" y="351"/>
                  <a:pt x="64" y="351"/>
                  <a:pt x="64" y="351"/>
                </a:cubicBezTo>
                <a:cubicBezTo>
                  <a:pt x="23" y="385"/>
                  <a:pt x="23" y="385"/>
                  <a:pt x="23" y="385"/>
                </a:cubicBezTo>
                <a:cubicBezTo>
                  <a:pt x="50" y="433"/>
                  <a:pt x="50" y="433"/>
                  <a:pt x="50" y="433"/>
                </a:cubicBezTo>
                <a:cubicBezTo>
                  <a:pt x="103" y="416"/>
                  <a:pt x="103" y="416"/>
                  <a:pt x="103" y="416"/>
                </a:cubicBezTo>
                <a:cubicBezTo>
                  <a:pt x="110" y="425"/>
                  <a:pt x="114" y="431"/>
                  <a:pt x="128" y="442"/>
                </a:cubicBezTo>
                <a:cubicBezTo>
                  <a:pt x="128" y="442"/>
                  <a:pt x="128" y="442"/>
                  <a:pt x="128" y="442"/>
                </a:cubicBezTo>
                <a:cubicBezTo>
                  <a:pt x="108" y="491"/>
                  <a:pt x="108" y="491"/>
                  <a:pt x="108" y="491"/>
                </a:cubicBezTo>
                <a:cubicBezTo>
                  <a:pt x="155" y="520"/>
                  <a:pt x="155" y="520"/>
                  <a:pt x="155" y="520"/>
                </a:cubicBezTo>
                <a:cubicBezTo>
                  <a:pt x="192" y="480"/>
                  <a:pt x="192" y="480"/>
                  <a:pt x="192" y="480"/>
                </a:cubicBezTo>
                <a:cubicBezTo>
                  <a:pt x="207" y="485"/>
                  <a:pt x="222" y="490"/>
                  <a:pt x="237" y="492"/>
                </a:cubicBezTo>
                <a:cubicBezTo>
                  <a:pt x="237" y="494"/>
                  <a:pt x="237" y="494"/>
                  <a:pt x="237" y="494"/>
                </a:cubicBezTo>
                <a:cubicBezTo>
                  <a:pt x="247" y="547"/>
                  <a:pt x="247" y="547"/>
                  <a:pt x="247" y="547"/>
                </a:cubicBezTo>
                <a:cubicBezTo>
                  <a:pt x="302" y="546"/>
                  <a:pt x="302" y="546"/>
                  <a:pt x="302" y="546"/>
                </a:cubicBezTo>
                <a:cubicBezTo>
                  <a:pt x="312" y="492"/>
                  <a:pt x="312" y="492"/>
                  <a:pt x="312" y="492"/>
                </a:cubicBezTo>
                <a:cubicBezTo>
                  <a:pt x="330" y="489"/>
                  <a:pt x="347" y="484"/>
                  <a:pt x="364" y="476"/>
                </a:cubicBezTo>
                <a:cubicBezTo>
                  <a:pt x="364" y="477"/>
                  <a:pt x="364" y="477"/>
                  <a:pt x="364" y="477"/>
                </a:cubicBezTo>
                <a:cubicBezTo>
                  <a:pt x="402" y="516"/>
                  <a:pt x="402" y="516"/>
                  <a:pt x="402" y="516"/>
                </a:cubicBezTo>
                <a:cubicBezTo>
                  <a:pt x="448" y="486"/>
                  <a:pt x="448" y="486"/>
                  <a:pt x="448" y="486"/>
                </a:cubicBezTo>
                <a:cubicBezTo>
                  <a:pt x="426" y="434"/>
                  <a:pt x="426" y="434"/>
                  <a:pt x="426" y="434"/>
                </a:cubicBezTo>
                <a:cubicBezTo>
                  <a:pt x="426" y="434"/>
                  <a:pt x="426" y="434"/>
                  <a:pt x="426" y="434"/>
                </a:cubicBezTo>
                <a:cubicBezTo>
                  <a:pt x="435" y="426"/>
                  <a:pt x="443" y="417"/>
                  <a:pt x="450" y="408"/>
                </a:cubicBezTo>
                <a:cubicBezTo>
                  <a:pt x="451" y="408"/>
                  <a:pt x="451" y="408"/>
                  <a:pt x="451" y="408"/>
                </a:cubicBezTo>
                <a:cubicBezTo>
                  <a:pt x="503" y="425"/>
                  <a:pt x="503" y="425"/>
                  <a:pt x="503" y="425"/>
                </a:cubicBezTo>
                <a:cubicBezTo>
                  <a:pt x="528" y="376"/>
                  <a:pt x="528" y="376"/>
                  <a:pt x="528" y="376"/>
                </a:cubicBezTo>
                <a:cubicBezTo>
                  <a:pt x="485" y="341"/>
                  <a:pt x="485" y="341"/>
                  <a:pt x="485" y="341"/>
                </a:cubicBezTo>
                <a:cubicBezTo>
                  <a:pt x="484" y="341"/>
                  <a:pt x="484" y="341"/>
                  <a:pt x="484" y="341"/>
                </a:cubicBezTo>
                <a:cubicBezTo>
                  <a:pt x="488" y="329"/>
                  <a:pt x="491" y="318"/>
                  <a:pt x="493" y="306"/>
                </a:cubicBezTo>
                <a:cubicBezTo>
                  <a:pt x="494" y="306"/>
                  <a:pt x="494" y="306"/>
                  <a:pt x="494" y="306"/>
                </a:cubicBezTo>
                <a:cubicBezTo>
                  <a:pt x="547" y="296"/>
                  <a:pt x="547" y="296"/>
                  <a:pt x="547" y="296"/>
                </a:cubicBezTo>
                <a:cubicBezTo>
                  <a:pt x="546" y="240"/>
                  <a:pt x="546" y="240"/>
                  <a:pt x="546" y="240"/>
                </a:cubicBezTo>
                <a:cubicBezTo>
                  <a:pt x="491" y="231"/>
                  <a:pt x="491" y="231"/>
                  <a:pt x="491" y="231"/>
                </a:cubicBezTo>
                <a:cubicBezTo>
                  <a:pt x="491" y="231"/>
                  <a:pt x="491" y="231"/>
                  <a:pt x="491" y="231"/>
                </a:cubicBezTo>
                <a:cubicBezTo>
                  <a:pt x="488" y="219"/>
                  <a:pt x="485" y="208"/>
                  <a:pt x="481" y="197"/>
                </a:cubicBezTo>
                <a:cubicBezTo>
                  <a:pt x="483" y="196"/>
                  <a:pt x="483" y="196"/>
                  <a:pt x="483" y="196"/>
                </a:cubicBezTo>
                <a:cubicBezTo>
                  <a:pt x="524" y="161"/>
                  <a:pt x="524" y="161"/>
                  <a:pt x="524" y="161"/>
                </a:cubicBezTo>
                <a:cubicBezTo>
                  <a:pt x="497" y="113"/>
                  <a:pt x="497" y="113"/>
                  <a:pt x="497" y="113"/>
                </a:cubicBezTo>
                <a:cubicBezTo>
                  <a:pt x="444" y="131"/>
                  <a:pt x="444" y="131"/>
                  <a:pt x="444" y="131"/>
                </a:cubicBezTo>
                <a:cubicBezTo>
                  <a:pt x="440" y="130"/>
                  <a:pt x="440" y="130"/>
                  <a:pt x="440" y="130"/>
                </a:cubicBezTo>
                <a:cubicBezTo>
                  <a:pt x="433" y="121"/>
                  <a:pt x="426" y="113"/>
                  <a:pt x="412" y="102"/>
                </a:cubicBezTo>
                <a:cubicBezTo>
                  <a:pt x="413" y="101"/>
                  <a:pt x="413" y="101"/>
                  <a:pt x="413" y="101"/>
                </a:cubicBezTo>
                <a:cubicBezTo>
                  <a:pt x="436" y="60"/>
                  <a:pt x="436" y="60"/>
                  <a:pt x="436" y="60"/>
                </a:cubicBezTo>
                <a:cubicBezTo>
                  <a:pt x="389" y="32"/>
                  <a:pt x="389" y="32"/>
                  <a:pt x="389" y="32"/>
                </a:cubicBezTo>
                <a:cubicBezTo>
                  <a:pt x="353" y="70"/>
                  <a:pt x="353" y="70"/>
                  <a:pt x="353" y="70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39" y="63"/>
                  <a:pt x="324" y="58"/>
                  <a:pt x="309" y="56"/>
                </a:cubicBezTo>
                <a:cubicBezTo>
                  <a:pt x="310" y="53"/>
                  <a:pt x="310" y="53"/>
                  <a:pt x="310" y="53"/>
                </a:cubicBezTo>
                <a:cubicBezTo>
                  <a:pt x="300" y="0"/>
                  <a:pt x="300" y="0"/>
                  <a:pt x="300" y="0"/>
                </a:cubicBezTo>
                <a:cubicBezTo>
                  <a:pt x="245" y="0"/>
                  <a:pt x="245" y="0"/>
                  <a:pt x="245" y="0"/>
                </a:cubicBezTo>
                <a:cubicBezTo>
                  <a:pt x="234" y="55"/>
                  <a:pt x="234" y="55"/>
                  <a:pt x="234" y="55"/>
                </a:cubicBezTo>
                <a:cubicBezTo>
                  <a:pt x="235" y="55"/>
                  <a:pt x="235" y="55"/>
                  <a:pt x="235" y="55"/>
                </a:cubicBezTo>
                <a:cubicBezTo>
                  <a:pt x="217" y="58"/>
                  <a:pt x="200" y="64"/>
                  <a:pt x="183" y="71"/>
                </a:cubicBezTo>
                <a:cubicBezTo>
                  <a:pt x="182" y="69"/>
                  <a:pt x="182" y="69"/>
                  <a:pt x="182" y="69"/>
                </a:cubicBezTo>
                <a:cubicBezTo>
                  <a:pt x="145" y="30"/>
                  <a:pt x="145" y="30"/>
                  <a:pt x="145" y="30"/>
                </a:cubicBezTo>
                <a:cubicBezTo>
                  <a:pt x="99" y="61"/>
                  <a:pt x="99" y="61"/>
                  <a:pt x="99" y="61"/>
                </a:cubicBezTo>
                <a:cubicBezTo>
                  <a:pt x="121" y="112"/>
                  <a:pt x="121" y="112"/>
                  <a:pt x="121" y="112"/>
                </a:cubicBezTo>
                <a:lnTo>
                  <a:pt x="121" y="113"/>
                </a:lnTo>
                <a:close/>
                <a:moveTo>
                  <a:pt x="369" y="116"/>
                </a:moveTo>
                <a:cubicBezTo>
                  <a:pt x="455" y="169"/>
                  <a:pt x="483" y="282"/>
                  <a:pt x="430" y="369"/>
                </a:cubicBezTo>
                <a:cubicBezTo>
                  <a:pt x="378" y="456"/>
                  <a:pt x="264" y="484"/>
                  <a:pt x="177" y="431"/>
                </a:cubicBezTo>
                <a:cubicBezTo>
                  <a:pt x="91" y="378"/>
                  <a:pt x="63" y="265"/>
                  <a:pt x="116" y="178"/>
                </a:cubicBezTo>
                <a:cubicBezTo>
                  <a:pt x="168" y="91"/>
                  <a:pt x="282" y="64"/>
                  <a:pt x="369" y="116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环形箭头 17"/>
          <p:cNvSpPr/>
          <p:nvPr>
            <p:custDataLst>
              <p:tags r:id="rId6"/>
            </p:custDataLst>
          </p:nvPr>
        </p:nvSpPr>
        <p:spPr>
          <a:xfrm flipH="1">
            <a:off x="848360" y="2597150"/>
            <a:ext cx="2725420" cy="2725420"/>
          </a:xfrm>
          <a:prstGeom prst="circularArrow">
            <a:avLst>
              <a:gd name="adj1" fmla="val 4672"/>
              <a:gd name="adj2" fmla="val 688138"/>
              <a:gd name="adj3" fmla="val 824476"/>
              <a:gd name="adj4" fmla="val 16616669"/>
              <a:gd name="adj5" fmla="val 6514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环形箭头 30"/>
          <p:cNvSpPr/>
          <p:nvPr>
            <p:custDataLst>
              <p:tags r:id="rId7"/>
            </p:custDataLst>
          </p:nvPr>
        </p:nvSpPr>
        <p:spPr>
          <a:xfrm>
            <a:off x="2489835" y="3207385"/>
            <a:ext cx="3212465" cy="3211830"/>
          </a:xfrm>
          <a:prstGeom prst="circularArrow">
            <a:avLst>
              <a:gd name="adj1" fmla="val 5068"/>
              <a:gd name="adj2" fmla="val 670356"/>
              <a:gd name="adj3" fmla="val 1731422"/>
              <a:gd name="adj4" fmla="val 16417229"/>
              <a:gd name="adj5" fmla="val 6055"/>
            </a:avLst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图片 13" descr="343439383331313b343532303032343bb7a2b2bcb9dcc0ed"/>
          <p:cNvSpPr/>
          <p:nvPr>
            <p:custDataLst>
              <p:tags r:id="rId8"/>
            </p:custDataLst>
          </p:nvPr>
        </p:nvSpPr>
        <p:spPr>
          <a:xfrm>
            <a:off x="3792855" y="4606925"/>
            <a:ext cx="606425" cy="411480"/>
          </a:xfrm>
          <a:custGeom>
            <a:avLst/>
            <a:gdLst>
              <a:gd name="connsiteX0" fmla="*/ 454748 w 539114"/>
              <a:gd name="connsiteY0" fmla="*/ 160944 h 365828"/>
              <a:gd name="connsiteX1" fmla="*/ 338707 w 539114"/>
              <a:gd name="connsiteY1" fmla="*/ 996 h 365828"/>
              <a:gd name="connsiteX2" fmla="*/ 197515 w 539114"/>
              <a:gd name="connsiteY2" fmla="*/ 94259 h 365828"/>
              <a:gd name="connsiteX3" fmla="*/ 120784 w 539114"/>
              <a:gd name="connsiteY3" fmla="*/ 88392 h 365828"/>
              <a:gd name="connsiteX4" fmla="*/ 88109 w 539114"/>
              <a:gd name="connsiteY4" fmla="*/ 160638 h 365828"/>
              <a:gd name="connsiteX5" fmla="*/ 114 w 539114"/>
              <a:gd name="connsiteY5" fmla="*/ 271677 h 365828"/>
              <a:gd name="connsiteX6" fmla="*/ 95631 w 539114"/>
              <a:gd name="connsiteY6" fmla="*/ 365947 h 365828"/>
              <a:gd name="connsiteX7" fmla="*/ 242920 w 539114"/>
              <a:gd name="connsiteY7" fmla="*/ 365947 h 365828"/>
              <a:gd name="connsiteX8" fmla="*/ 242920 w 539114"/>
              <a:gd name="connsiteY8" fmla="*/ 268394 h 365828"/>
              <a:gd name="connsiteX9" fmla="*/ 196627 w 539114"/>
              <a:gd name="connsiteY9" fmla="*/ 268394 h 365828"/>
              <a:gd name="connsiteX10" fmla="*/ 274476 w 539114"/>
              <a:gd name="connsiteY10" fmla="*/ 180954 h 365828"/>
              <a:gd name="connsiteX11" fmla="*/ 352326 w 539114"/>
              <a:gd name="connsiteY11" fmla="*/ 268394 h 365828"/>
              <a:gd name="connsiteX12" fmla="*/ 306031 w 539114"/>
              <a:gd name="connsiteY12" fmla="*/ 268394 h 365828"/>
              <a:gd name="connsiteX13" fmla="*/ 306031 w 539114"/>
              <a:gd name="connsiteY13" fmla="*/ 365947 h 365828"/>
              <a:gd name="connsiteX14" fmla="*/ 439703 w 539114"/>
              <a:gd name="connsiteY14" fmla="*/ 365947 h 365828"/>
              <a:gd name="connsiteX15" fmla="*/ 538962 w 539114"/>
              <a:gd name="connsiteY15" fmla="*/ 277237 h 365828"/>
              <a:gd name="connsiteX16" fmla="*/ 454748 w 539114"/>
              <a:gd name="connsiteY16" fmla="*/ 160944 h 365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114" h="365828">
                <a:moveTo>
                  <a:pt x="454748" y="160944"/>
                </a:moveTo>
                <a:cubicBezTo>
                  <a:pt x="454748" y="160944"/>
                  <a:pt x="464893" y="17416"/>
                  <a:pt x="338707" y="996"/>
                </a:cubicBezTo>
                <a:cubicBezTo>
                  <a:pt x="230459" y="-10475"/>
                  <a:pt x="197515" y="94259"/>
                  <a:pt x="197515" y="94259"/>
                </a:cubicBezTo>
                <a:cubicBezTo>
                  <a:pt x="197515" y="94259"/>
                  <a:pt x="164762" y="61420"/>
                  <a:pt x="120784" y="88392"/>
                </a:cubicBezTo>
                <a:cubicBezTo>
                  <a:pt x="81126" y="113656"/>
                  <a:pt x="88109" y="160638"/>
                  <a:pt x="88109" y="160638"/>
                </a:cubicBezTo>
                <a:cubicBezTo>
                  <a:pt x="88109" y="160638"/>
                  <a:pt x="114" y="178064"/>
                  <a:pt x="114" y="271677"/>
                </a:cubicBezTo>
                <a:cubicBezTo>
                  <a:pt x="2159" y="364940"/>
                  <a:pt x="95631" y="365947"/>
                  <a:pt x="95631" y="365947"/>
                </a:cubicBezTo>
                <a:lnTo>
                  <a:pt x="242920" y="365947"/>
                </a:lnTo>
                <a:lnTo>
                  <a:pt x="242920" y="268394"/>
                </a:lnTo>
                <a:lnTo>
                  <a:pt x="196627" y="268394"/>
                </a:lnTo>
                <a:lnTo>
                  <a:pt x="274476" y="180954"/>
                </a:lnTo>
                <a:lnTo>
                  <a:pt x="352326" y="268394"/>
                </a:lnTo>
                <a:lnTo>
                  <a:pt x="306031" y="268394"/>
                </a:lnTo>
                <a:lnTo>
                  <a:pt x="306031" y="365947"/>
                </a:lnTo>
                <a:lnTo>
                  <a:pt x="439703" y="365947"/>
                </a:lnTo>
                <a:cubicBezTo>
                  <a:pt x="439703" y="365947"/>
                  <a:pt x="526810" y="365947"/>
                  <a:pt x="538962" y="277237"/>
                </a:cubicBezTo>
                <a:cubicBezTo>
                  <a:pt x="544747" y="180035"/>
                  <a:pt x="454748" y="160944"/>
                  <a:pt x="454748" y="160944"/>
                </a:cubicBezTo>
                <a:close/>
              </a:path>
            </a:pathLst>
          </a:custGeom>
          <a:solidFill>
            <a:schemeClr val="accent1"/>
          </a:solidFill>
          <a:ln w="1905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" name="图片 9" descr="343435383038363b343532323339303bbacfcdacc7a9caf0"/>
          <p:cNvSpPr/>
          <p:nvPr>
            <p:custDataLst>
              <p:tags r:id="rId9"/>
            </p:custDataLst>
          </p:nvPr>
        </p:nvSpPr>
        <p:spPr>
          <a:xfrm>
            <a:off x="3214370" y="2437130"/>
            <a:ext cx="338455" cy="402590"/>
          </a:xfrm>
          <a:custGeom>
            <a:avLst/>
            <a:gdLst>
              <a:gd name="connsiteX0" fmla="*/ 195160 w 300837"/>
              <a:gd name="connsiteY0" fmla="*/ 3917 h 358140"/>
              <a:gd name="connsiteX1" fmla="*/ 265994 w 300837"/>
              <a:gd name="connsiteY1" fmla="*/ 59853 h 358140"/>
              <a:gd name="connsiteX2" fmla="*/ 195160 w 300837"/>
              <a:gd name="connsiteY2" fmla="*/ 59853 h 358140"/>
              <a:gd name="connsiteX3" fmla="*/ 195160 w 300837"/>
              <a:gd name="connsiteY3" fmla="*/ 3917 h 358140"/>
              <a:gd name="connsiteX4" fmla="*/ 144070 w 300837"/>
              <a:gd name="connsiteY4" fmla="*/ 311419 h 358140"/>
              <a:gd name="connsiteX5" fmla="*/ 135730 w 300837"/>
              <a:gd name="connsiteY5" fmla="*/ 344671 h 358140"/>
              <a:gd name="connsiteX6" fmla="*/ 136334 w 300837"/>
              <a:gd name="connsiteY6" fmla="*/ 357740 h 358140"/>
              <a:gd name="connsiteX7" fmla="*/ 7119 w 300837"/>
              <a:gd name="connsiteY7" fmla="*/ 357740 h 358140"/>
              <a:gd name="connsiteX8" fmla="*/ -416 w 300837"/>
              <a:gd name="connsiteY8" fmla="*/ 350268 h 358140"/>
              <a:gd name="connsiteX9" fmla="*/ -416 w 300837"/>
              <a:gd name="connsiteY9" fmla="*/ 7074 h 358140"/>
              <a:gd name="connsiteX10" fmla="*/ 7119 w 300837"/>
              <a:gd name="connsiteY10" fmla="*/ -400 h 358140"/>
              <a:gd name="connsiteX11" fmla="*/ 180090 w 300837"/>
              <a:gd name="connsiteY11" fmla="*/ -400 h 358140"/>
              <a:gd name="connsiteX12" fmla="*/ 180090 w 300837"/>
              <a:gd name="connsiteY12" fmla="*/ 67325 h 358140"/>
              <a:gd name="connsiteX13" fmla="*/ 187625 w 300837"/>
              <a:gd name="connsiteY13" fmla="*/ 74799 h 358140"/>
              <a:gd name="connsiteX14" fmla="*/ 270385 w 300837"/>
              <a:gd name="connsiteY14" fmla="*/ 74799 h 358140"/>
              <a:gd name="connsiteX15" fmla="*/ 270385 w 300837"/>
              <a:gd name="connsiteY15" fmla="*/ 194037 h 358140"/>
              <a:gd name="connsiteX16" fmla="*/ 246613 w 300837"/>
              <a:gd name="connsiteY16" fmla="*/ 205309 h 358140"/>
              <a:gd name="connsiteX17" fmla="*/ 150397 w 300837"/>
              <a:gd name="connsiteY17" fmla="*/ 300669 h 358140"/>
              <a:gd name="connsiteX18" fmla="*/ 144070 w 300837"/>
              <a:gd name="connsiteY18" fmla="*/ 311419 h 358140"/>
              <a:gd name="connsiteX19" fmla="*/ 160631 w 300837"/>
              <a:gd name="connsiteY19" fmla="*/ 311659 h 358140"/>
              <a:gd name="connsiteX20" fmla="*/ 239320 w 300837"/>
              <a:gd name="connsiteY20" fmla="*/ 233564 h 358140"/>
              <a:gd name="connsiteX21" fmla="*/ 275098 w 300837"/>
              <a:gd name="connsiteY21" fmla="*/ 269054 h 358140"/>
              <a:gd name="connsiteX22" fmla="*/ 196449 w 300837"/>
              <a:gd name="connsiteY22" fmla="*/ 347110 h 358140"/>
              <a:gd name="connsiteX23" fmla="*/ 192985 w 300837"/>
              <a:gd name="connsiteY23" fmla="*/ 349068 h 358140"/>
              <a:gd name="connsiteX24" fmla="*/ 159382 w 300837"/>
              <a:gd name="connsiteY24" fmla="*/ 357420 h 358140"/>
              <a:gd name="connsiteX25" fmla="*/ 157568 w 300837"/>
              <a:gd name="connsiteY25" fmla="*/ 357660 h 358140"/>
              <a:gd name="connsiteX26" fmla="*/ 152209 w 300837"/>
              <a:gd name="connsiteY26" fmla="*/ 355501 h 358140"/>
              <a:gd name="connsiteX27" fmla="*/ 150236 w 300837"/>
              <a:gd name="connsiteY27" fmla="*/ 348427 h 358140"/>
              <a:gd name="connsiteX28" fmla="*/ 158656 w 300837"/>
              <a:gd name="connsiteY28" fmla="*/ 315096 h 358140"/>
              <a:gd name="connsiteX29" fmla="*/ 160631 w 300837"/>
              <a:gd name="connsiteY29" fmla="*/ 311659 h 358140"/>
              <a:gd name="connsiteX30" fmla="*/ 292988 w 300837"/>
              <a:gd name="connsiteY30" fmla="*/ 215859 h 358140"/>
              <a:gd name="connsiteX31" fmla="*/ 292988 w 300837"/>
              <a:gd name="connsiteY31" fmla="*/ 251350 h 358140"/>
              <a:gd name="connsiteX32" fmla="*/ 285695 w 300837"/>
              <a:gd name="connsiteY32" fmla="*/ 258582 h 358140"/>
              <a:gd name="connsiteX33" fmla="*/ 249916 w 300837"/>
              <a:gd name="connsiteY33" fmla="*/ 223093 h 358140"/>
              <a:gd name="connsiteX34" fmla="*/ 257210 w 300837"/>
              <a:gd name="connsiteY34" fmla="*/ 215859 h 358140"/>
              <a:gd name="connsiteX35" fmla="*/ 292988 w 300837"/>
              <a:gd name="connsiteY35" fmla="*/ 215859 h 358140"/>
              <a:gd name="connsiteX36" fmla="*/ 71212 w 300837"/>
              <a:gd name="connsiteY36" fmla="*/ 107042 h 358140"/>
              <a:gd name="connsiteX37" fmla="*/ 64049 w 300837"/>
              <a:gd name="connsiteY37" fmla="*/ 114205 h 358140"/>
              <a:gd name="connsiteX38" fmla="*/ 64049 w 300837"/>
              <a:gd name="connsiteY38" fmla="*/ 121368 h 358140"/>
              <a:gd name="connsiteX39" fmla="*/ 71212 w 300837"/>
              <a:gd name="connsiteY39" fmla="*/ 128530 h 358140"/>
              <a:gd name="connsiteX40" fmla="*/ 200142 w 300837"/>
              <a:gd name="connsiteY40" fmla="*/ 128530 h 358140"/>
              <a:gd name="connsiteX41" fmla="*/ 207305 w 300837"/>
              <a:gd name="connsiteY41" fmla="*/ 121368 h 358140"/>
              <a:gd name="connsiteX42" fmla="*/ 207305 w 300837"/>
              <a:gd name="connsiteY42" fmla="*/ 114205 h 358140"/>
              <a:gd name="connsiteX43" fmla="*/ 200142 w 300837"/>
              <a:gd name="connsiteY43" fmla="*/ 107042 h 358140"/>
              <a:gd name="connsiteX44" fmla="*/ 71212 w 300837"/>
              <a:gd name="connsiteY44" fmla="*/ 107042 h 358140"/>
              <a:gd name="connsiteX45" fmla="*/ 71212 w 300837"/>
              <a:gd name="connsiteY45" fmla="*/ 164344 h 358140"/>
              <a:gd name="connsiteX46" fmla="*/ 64049 w 300837"/>
              <a:gd name="connsiteY46" fmla="*/ 171507 h 358140"/>
              <a:gd name="connsiteX47" fmla="*/ 64049 w 300837"/>
              <a:gd name="connsiteY47" fmla="*/ 178670 h 358140"/>
              <a:gd name="connsiteX48" fmla="*/ 71212 w 300837"/>
              <a:gd name="connsiteY48" fmla="*/ 185833 h 358140"/>
              <a:gd name="connsiteX49" fmla="*/ 185817 w 300837"/>
              <a:gd name="connsiteY49" fmla="*/ 185833 h 358140"/>
              <a:gd name="connsiteX50" fmla="*/ 192980 w 300837"/>
              <a:gd name="connsiteY50" fmla="*/ 178670 h 358140"/>
              <a:gd name="connsiteX51" fmla="*/ 192980 w 300837"/>
              <a:gd name="connsiteY51" fmla="*/ 171507 h 358140"/>
              <a:gd name="connsiteX52" fmla="*/ 185817 w 300837"/>
              <a:gd name="connsiteY52" fmla="*/ 164344 h 358140"/>
              <a:gd name="connsiteX53" fmla="*/ 71212 w 300837"/>
              <a:gd name="connsiteY53" fmla="*/ 164344 h 358140"/>
              <a:gd name="connsiteX54" fmla="*/ 71212 w 300837"/>
              <a:gd name="connsiteY54" fmla="*/ 221647 h 358140"/>
              <a:gd name="connsiteX55" fmla="*/ 64049 w 300837"/>
              <a:gd name="connsiteY55" fmla="*/ 228810 h 358140"/>
              <a:gd name="connsiteX56" fmla="*/ 64049 w 300837"/>
              <a:gd name="connsiteY56" fmla="*/ 235972 h 358140"/>
              <a:gd name="connsiteX57" fmla="*/ 71212 w 300837"/>
              <a:gd name="connsiteY57" fmla="*/ 243135 h 358140"/>
              <a:gd name="connsiteX58" fmla="*/ 157166 w 300837"/>
              <a:gd name="connsiteY58" fmla="*/ 243135 h 358140"/>
              <a:gd name="connsiteX59" fmla="*/ 164328 w 300837"/>
              <a:gd name="connsiteY59" fmla="*/ 235972 h 358140"/>
              <a:gd name="connsiteX60" fmla="*/ 164328 w 300837"/>
              <a:gd name="connsiteY60" fmla="*/ 228810 h 358140"/>
              <a:gd name="connsiteX61" fmla="*/ 157166 w 300837"/>
              <a:gd name="connsiteY61" fmla="*/ 221647 h 358140"/>
              <a:gd name="connsiteX62" fmla="*/ 71212 w 300837"/>
              <a:gd name="connsiteY62" fmla="*/ 221647 h 358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00837" h="358140">
                <a:moveTo>
                  <a:pt x="195160" y="3917"/>
                </a:moveTo>
                <a:lnTo>
                  <a:pt x="265994" y="59853"/>
                </a:lnTo>
                <a:lnTo>
                  <a:pt x="195160" y="59853"/>
                </a:lnTo>
                <a:lnTo>
                  <a:pt x="195160" y="3917"/>
                </a:lnTo>
                <a:moveTo>
                  <a:pt x="144070" y="311419"/>
                </a:moveTo>
                <a:lnTo>
                  <a:pt x="135730" y="344671"/>
                </a:lnTo>
                <a:cubicBezTo>
                  <a:pt x="134601" y="349028"/>
                  <a:pt x="134762" y="353583"/>
                  <a:pt x="136334" y="357740"/>
                </a:cubicBezTo>
                <a:lnTo>
                  <a:pt x="7119" y="357740"/>
                </a:lnTo>
                <a:cubicBezTo>
                  <a:pt x="2968" y="357740"/>
                  <a:pt x="-416" y="354383"/>
                  <a:pt x="-416" y="350268"/>
                </a:cubicBezTo>
                <a:lnTo>
                  <a:pt x="-416" y="7074"/>
                </a:lnTo>
                <a:cubicBezTo>
                  <a:pt x="-416" y="2957"/>
                  <a:pt x="2968" y="-400"/>
                  <a:pt x="7119" y="-400"/>
                </a:cubicBezTo>
                <a:lnTo>
                  <a:pt x="180090" y="-400"/>
                </a:lnTo>
                <a:lnTo>
                  <a:pt x="180090" y="67325"/>
                </a:lnTo>
                <a:cubicBezTo>
                  <a:pt x="180090" y="71442"/>
                  <a:pt x="183476" y="74799"/>
                  <a:pt x="187625" y="74799"/>
                </a:cubicBezTo>
                <a:lnTo>
                  <a:pt x="270385" y="74799"/>
                </a:lnTo>
                <a:lnTo>
                  <a:pt x="270385" y="194037"/>
                </a:lnTo>
                <a:cubicBezTo>
                  <a:pt x="261280" y="195077"/>
                  <a:pt x="252857" y="199033"/>
                  <a:pt x="246613" y="205309"/>
                </a:cubicBezTo>
                <a:lnTo>
                  <a:pt x="150397" y="300669"/>
                </a:lnTo>
                <a:cubicBezTo>
                  <a:pt x="147294" y="303506"/>
                  <a:pt x="145038" y="307462"/>
                  <a:pt x="144070" y="311419"/>
                </a:cubicBezTo>
                <a:moveTo>
                  <a:pt x="160631" y="311659"/>
                </a:moveTo>
                <a:lnTo>
                  <a:pt x="239320" y="233564"/>
                </a:lnTo>
                <a:lnTo>
                  <a:pt x="275098" y="269054"/>
                </a:lnTo>
                <a:lnTo>
                  <a:pt x="196449" y="347110"/>
                </a:lnTo>
                <a:cubicBezTo>
                  <a:pt x="195483" y="348110"/>
                  <a:pt x="194273" y="348748"/>
                  <a:pt x="192985" y="349068"/>
                </a:cubicBezTo>
                <a:lnTo>
                  <a:pt x="159382" y="357420"/>
                </a:lnTo>
                <a:cubicBezTo>
                  <a:pt x="158776" y="357580"/>
                  <a:pt x="158172" y="357660"/>
                  <a:pt x="157568" y="357660"/>
                </a:cubicBezTo>
                <a:cubicBezTo>
                  <a:pt x="155595" y="357660"/>
                  <a:pt x="153661" y="356901"/>
                  <a:pt x="152209" y="355501"/>
                </a:cubicBezTo>
                <a:cubicBezTo>
                  <a:pt x="150316" y="353663"/>
                  <a:pt x="149551" y="350985"/>
                  <a:pt x="150236" y="348427"/>
                </a:cubicBezTo>
                <a:lnTo>
                  <a:pt x="158656" y="315096"/>
                </a:lnTo>
                <a:cubicBezTo>
                  <a:pt x="158978" y="313818"/>
                  <a:pt x="159663" y="312537"/>
                  <a:pt x="160631" y="311659"/>
                </a:cubicBezTo>
                <a:moveTo>
                  <a:pt x="292988" y="215859"/>
                </a:moveTo>
                <a:cubicBezTo>
                  <a:pt x="302899" y="225651"/>
                  <a:pt x="302899" y="241597"/>
                  <a:pt x="292988" y="251350"/>
                </a:cubicBezTo>
                <a:lnTo>
                  <a:pt x="285695" y="258582"/>
                </a:lnTo>
                <a:lnTo>
                  <a:pt x="249916" y="223093"/>
                </a:lnTo>
                <a:lnTo>
                  <a:pt x="257210" y="215859"/>
                </a:lnTo>
                <a:cubicBezTo>
                  <a:pt x="266718" y="206308"/>
                  <a:pt x="283440" y="206308"/>
                  <a:pt x="292988" y="215859"/>
                </a:cubicBezTo>
                <a:moveTo>
                  <a:pt x="71212" y="107042"/>
                </a:moveTo>
                <a:cubicBezTo>
                  <a:pt x="67256" y="107042"/>
                  <a:pt x="64049" y="110249"/>
                  <a:pt x="64049" y="114205"/>
                </a:cubicBezTo>
                <a:lnTo>
                  <a:pt x="64049" y="121368"/>
                </a:lnTo>
                <a:cubicBezTo>
                  <a:pt x="64049" y="125324"/>
                  <a:pt x="67256" y="128530"/>
                  <a:pt x="71212" y="128530"/>
                </a:cubicBezTo>
                <a:lnTo>
                  <a:pt x="200142" y="128530"/>
                </a:lnTo>
                <a:cubicBezTo>
                  <a:pt x="204099" y="128530"/>
                  <a:pt x="207305" y="125324"/>
                  <a:pt x="207305" y="121368"/>
                </a:cubicBezTo>
                <a:lnTo>
                  <a:pt x="207305" y="114205"/>
                </a:lnTo>
                <a:cubicBezTo>
                  <a:pt x="207305" y="110249"/>
                  <a:pt x="204099" y="107042"/>
                  <a:pt x="200142" y="107042"/>
                </a:cubicBezTo>
                <a:lnTo>
                  <a:pt x="71212" y="107042"/>
                </a:lnTo>
                <a:moveTo>
                  <a:pt x="71212" y="164344"/>
                </a:moveTo>
                <a:cubicBezTo>
                  <a:pt x="67256" y="164344"/>
                  <a:pt x="64049" y="167551"/>
                  <a:pt x="64049" y="171507"/>
                </a:cubicBezTo>
                <a:lnTo>
                  <a:pt x="64049" y="178670"/>
                </a:lnTo>
                <a:cubicBezTo>
                  <a:pt x="64049" y="182626"/>
                  <a:pt x="67256" y="185833"/>
                  <a:pt x="71212" y="185833"/>
                </a:cubicBezTo>
                <a:lnTo>
                  <a:pt x="185817" y="185833"/>
                </a:lnTo>
                <a:cubicBezTo>
                  <a:pt x="189773" y="185833"/>
                  <a:pt x="192980" y="182626"/>
                  <a:pt x="192980" y="178670"/>
                </a:cubicBezTo>
                <a:lnTo>
                  <a:pt x="192980" y="171507"/>
                </a:lnTo>
                <a:cubicBezTo>
                  <a:pt x="192980" y="167551"/>
                  <a:pt x="189773" y="164344"/>
                  <a:pt x="185817" y="164344"/>
                </a:cubicBezTo>
                <a:lnTo>
                  <a:pt x="71212" y="164344"/>
                </a:lnTo>
                <a:moveTo>
                  <a:pt x="71212" y="221647"/>
                </a:moveTo>
                <a:cubicBezTo>
                  <a:pt x="67256" y="221647"/>
                  <a:pt x="64049" y="224854"/>
                  <a:pt x="64049" y="228810"/>
                </a:cubicBezTo>
                <a:lnTo>
                  <a:pt x="64049" y="235972"/>
                </a:lnTo>
                <a:cubicBezTo>
                  <a:pt x="64049" y="239929"/>
                  <a:pt x="67256" y="243135"/>
                  <a:pt x="71212" y="243135"/>
                </a:cubicBezTo>
                <a:lnTo>
                  <a:pt x="157166" y="243135"/>
                </a:lnTo>
                <a:cubicBezTo>
                  <a:pt x="161122" y="243135"/>
                  <a:pt x="164328" y="239929"/>
                  <a:pt x="164328" y="235972"/>
                </a:cubicBezTo>
                <a:lnTo>
                  <a:pt x="164328" y="228810"/>
                </a:lnTo>
                <a:cubicBezTo>
                  <a:pt x="164328" y="224854"/>
                  <a:pt x="161122" y="221647"/>
                  <a:pt x="157166" y="221647"/>
                </a:cubicBezTo>
                <a:lnTo>
                  <a:pt x="71212" y="221647"/>
                </a:lnTo>
              </a:path>
            </a:pathLst>
          </a:custGeom>
          <a:solidFill>
            <a:schemeClr val="accent1">
              <a:alpha val="60000"/>
            </a:schemeClr>
          </a:solidFill>
          <a:ln w="44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" name="图片 11" descr="343435383037343b343532333834333bb9a4d7f7"/>
          <p:cNvSpPr/>
          <p:nvPr>
            <p:custDataLst>
              <p:tags r:id="rId10"/>
            </p:custDataLst>
          </p:nvPr>
        </p:nvSpPr>
        <p:spPr>
          <a:xfrm>
            <a:off x="1940560" y="3757930"/>
            <a:ext cx="431165" cy="400685"/>
          </a:xfrm>
          <a:custGeom>
            <a:avLst/>
            <a:gdLst>
              <a:gd name="connsiteX0" fmla="*/ 238674 w 383540"/>
              <a:gd name="connsiteY0" fmla="*/ 214735 h 356048"/>
              <a:gd name="connsiteX1" fmla="*/ 238674 w 383540"/>
              <a:gd name="connsiteY1" fmla="*/ 220977 h 356048"/>
              <a:gd name="connsiteX2" fmla="*/ 231178 w 383540"/>
              <a:gd name="connsiteY2" fmla="*/ 228512 h 356048"/>
              <a:gd name="connsiteX3" fmla="*/ 153443 w 383540"/>
              <a:gd name="connsiteY3" fmla="*/ 228512 h 356048"/>
              <a:gd name="connsiteX4" fmla="*/ 145948 w 383540"/>
              <a:gd name="connsiteY4" fmla="*/ 220977 h 356048"/>
              <a:gd name="connsiteX5" fmla="*/ 145948 w 383540"/>
              <a:gd name="connsiteY5" fmla="*/ 214735 h 356048"/>
              <a:gd name="connsiteX6" fmla="*/ 114 w 383540"/>
              <a:gd name="connsiteY6" fmla="*/ 214735 h 356048"/>
              <a:gd name="connsiteX7" fmla="*/ 114 w 383540"/>
              <a:gd name="connsiteY7" fmla="*/ 325381 h 356048"/>
              <a:gd name="connsiteX8" fmla="*/ 30523 w 383540"/>
              <a:gd name="connsiteY8" fmla="*/ 356164 h 356048"/>
              <a:gd name="connsiteX9" fmla="*/ 353243 w 383540"/>
              <a:gd name="connsiteY9" fmla="*/ 356164 h 356048"/>
              <a:gd name="connsiteX10" fmla="*/ 383651 w 383540"/>
              <a:gd name="connsiteY10" fmla="*/ 325381 h 356048"/>
              <a:gd name="connsiteX11" fmla="*/ 383651 w 383540"/>
              <a:gd name="connsiteY11" fmla="*/ 214735 h 356048"/>
              <a:gd name="connsiteX12" fmla="*/ 238674 w 383540"/>
              <a:gd name="connsiteY12" fmla="*/ 214735 h 356048"/>
              <a:gd name="connsiteX13" fmla="*/ 145948 w 383540"/>
              <a:gd name="connsiteY13" fmla="*/ 191917 h 356048"/>
              <a:gd name="connsiteX14" fmla="*/ 145948 w 383540"/>
              <a:gd name="connsiteY14" fmla="*/ 185673 h 356048"/>
              <a:gd name="connsiteX15" fmla="*/ 153443 w 383540"/>
              <a:gd name="connsiteY15" fmla="*/ 178140 h 356048"/>
              <a:gd name="connsiteX16" fmla="*/ 231178 w 383540"/>
              <a:gd name="connsiteY16" fmla="*/ 178140 h 356048"/>
              <a:gd name="connsiteX17" fmla="*/ 238674 w 383540"/>
              <a:gd name="connsiteY17" fmla="*/ 185673 h 356048"/>
              <a:gd name="connsiteX18" fmla="*/ 238674 w 383540"/>
              <a:gd name="connsiteY18" fmla="*/ 191917 h 356048"/>
              <a:gd name="connsiteX19" fmla="*/ 383654 w 383540"/>
              <a:gd name="connsiteY19" fmla="*/ 191917 h 356048"/>
              <a:gd name="connsiteX20" fmla="*/ 383651 w 383540"/>
              <a:gd name="connsiteY20" fmla="*/ 84284 h 356048"/>
              <a:gd name="connsiteX21" fmla="*/ 353457 w 383540"/>
              <a:gd name="connsiteY21" fmla="*/ 53501 h 356048"/>
              <a:gd name="connsiteX22" fmla="*/ 264372 w 383540"/>
              <a:gd name="connsiteY22" fmla="*/ 53501 h 356048"/>
              <a:gd name="connsiteX23" fmla="*/ 264372 w 383540"/>
              <a:gd name="connsiteY23" fmla="*/ 24870 h 356048"/>
              <a:gd name="connsiteX24" fmla="*/ 241887 w 383540"/>
              <a:gd name="connsiteY24" fmla="*/ 115 h 356048"/>
              <a:gd name="connsiteX25" fmla="*/ 142308 w 383540"/>
              <a:gd name="connsiteY25" fmla="*/ 115 h 356048"/>
              <a:gd name="connsiteX26" fmla="*/ 119822 w 383540"/>
              <a:gd name="connsiteY26" fmla="*/ 24870 h 356048"/>
              <a:gd name="connsiteX27" fmla="*/ 119822 w 383540"/>
              <a:gd name="connsiteY27" fmla="*/ 53501 h 356048"/>
              <a:gd name="connsiteX28" fmla="*/ 30523 w 383540"/>
              <a:gd name="connsiteY28" fmla="*/ 53501 h 356048"/>
              <a:gd name="connsiteX29" fmla="*/ 114 w 383540"/>
              <a:gd name="connsiteY29" fmla="*/ 84284 h 356048"/>
              <a:gd name="connsiteX30" fmla="*/ 114 w 383540"/>
              <a:gd name="connsiteY30" fmla="*/ 191917 h 356048"/>
              <a:gd name="connsiteX31" fmla="*/ 145948 w 383540"/>
              <a:gd name="connsiteY31" fmla="*/ 191917 h 356048"/>
              <a:gd name="connsiteX32" fmla="*/ 146805 w 383540"/>
              <a:gd name="connsiteY32" fmla="*/ 31113 h 356048"/>
              <a:gd name="connsiteX33" fmla="*/ 152372 w 383540"/>
              <a:gd name="connsiteY33" fmla="*/ 25516 h 356048"/>
              <a:gd name="connsiteX34" fmla="*/ 231608 w 383540"/>
              <a:gd name="connsiteY34" fmla="*/ 25516 h 356048"/>
              <a:gd name="connsiteX35" fmla="*/ 237175 w 383540"/>
              <a:gd name="connsiteY35" fmla="*/ 31113 h 356048"/>
              <a:gd name="connsiteX36" fmla="*/ 237175 w 383540"/>
              <a:gd name="connsiteY36" fmla="*/ 53286 h 356048"/>
              <a:gd name="connsiteX37" fmla="*/ 146805 w 383540"/>
              <a:gd name="connsiteY37" fmla="*/ 53286 h 356048"/>
              <a:gd name="connsiteX38" fmla="*/ 146805 w 383540"/>
              <a:gd name="connsiteY38" fmla="*/ 31113 h 3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3540" h="356048">
                <a:moveTo>
                  <a:pt x="238674" y="214735"/>
                </a:moveTo>
                <a:lnTo>
                  <a:pt x="238674" y="220977"/>
                </a:lnTo>
                <a:cubicBezTo>
                  <a:pt x="238674" y="225068"/>
                  <a:pt x="235247" y="228512"/>
                  <a:pt x="231178" y="228512"/>
                </a:cubicBezTo>
                <a:lnTo>
                  <a:pt x="153443" y="228512"/>
                </a:lnTo>
                <a:cubicBezTo>
                  <a:pt x="149375" y="228512"/>
                  <a:pt x="145948" y="225068"/>
                  <a:pt x="145948" y="220977"/>
                </a:cubicBezTo>
                <a:lnTo>
                  <a:pt x="145948" y="214735"/>
                </a:lnTo>
                <a:lnTo>
                  <a:pt x="114" y="214735"/>
                </a:lnTo>
                <a:lnTo>
                  <a:pt x="114" y="325381"/>
                </a:lnTo>
                <a:cubicBezTo>
                  <a:pt x="114" y="342388"/>
                  <a:pt x="13819" y="356164"/>
                  <a:pt x="30523" y="356164"/>
                </a:cubicBezTo>
                <a:lnTo>
                  <a:pt x="353243" y="356164"/>
                </a:lnTo>
                <a:cubicBezTo>
                  <a:pt x="370161" y="356164"/>
                  <a:pt x="383651" y="342388"/>
                  <a:pt x="383651" y="325381"/>
                </a:cubicBezTo>
                <a:lnTo>
                  <a:pt x="383651" y="214735"/>
                </a:lnTo>
                <a:lnTo>
                  <a:pt x="238674" y="214735"/>
                </a:lnTo>
                <a:moveTo>
                  <a:pt x="145948" y="191917"/>
                </a:moveTo>
                <a:lnTo>
                  <a:pt x="145948" y="185673"/>
                </a:lnTo>
                <a:cubicBezTo>
                  <a:pt x="145948" y="181584"/>
                  <a:pt x="149375" y="178140"/>
                  <a:pt x="153443" y="178140"/>
                </a:cubicBezTo>
                <a:lnTo>
                  <a:pt x="231178" y="178140"/>
                </a:lnTo>
                <a:cubicBezTo>
                  <a:pt x="235247" y="178140"/>
                  <a:pt x="238674" y="181584"/>
                  <a:pt x="238674" y="185673"/>
                </a:cubicBezTo>
                <a:lnTo>
                  <a:pt x="238674" y="191917"/>
                </a:lnTo>
                <a:lnTo>
                  <a:pt x="383654" y="191917"/>
                </a:lnTo>
                <a:lnTo>
                  <a:pt x="383651" y="84284"/>
                </a:lnTo>
                <a:cubicBezTo>
                  <a:pt x="383865" y="67278"/>
                  <a:pt x="370161" y="53501"/>
                  <a:pt x="353457" y="53501"/>
                </a:cubicBezTo>
                <a:lnTo>
                  <a:pt x="264372" y="53501"/>
                </a:lnTo>
                <a:lnTo>
                  <a:pt x="264372" y="24870"/>
                </a:lnTo>
                <a:cubicBezTo>
                  <a:pt x="264372" y="12385"/>
                  <a:pt x="254306" y="115"/>
                  <a:pt x="241887" y="115"/>
                </a:cubicBezTo>
                <a:lnTo>
                  <a:pt x="142308" y="115"/>
                </a:lnTo>
                <a:cubicBezTo>
                  <a:pt x="129887" y="115"/>
                  <a:pt x="119822" y="12385"/>
                  <a:pt x="119822" y="24870"/>
                </a:cubicBezTo>
                <a:lnTo>
                  <a:pt x="119822" y="53501"/>
                </a:lnTo>
                <a:lnTo>
                  <a:pt x="30523" y="53501"/>
                </a:lnTo>
                <a:cubicBezTo>
                  <a:pt x="13819" y="53501"/>
                  <a:pt x="114" y="67278"/>
                  <a:pt x="114" y="84284"/>
                </a:cubicBezTo>
                <a:lnTo>
                  <a:pt x="114" y="191917"/>
                </a:lnTo>
                <a:lnTo>
                  <a:pt x="145948" y="191917"/>
                </a:lnTo>
                <a:moveTo>
                  <a:pt x="146805" y="31113"/>
                </a:moveTo>
                <a:cubicBezTo>
                  <a:pt x="146805" y="28100"/>
                  <a:pt x="149161" y="25516"/>
                  <a:pt x="152372" y="25516"/>
                </a:cubicBezTo>
                <a:lnTo>
                  <a:pt x="231608" y="25516"/>
                </a:lnTo>
                <a:cubicBezTo>
                  <a:pt x="234605" y="25516"/>
                  <a:pt x="237175" y="27884"/>
                  <a:pt x="237175" y="31113"/>
                </a:cubicBezTo>
                <a:lnTo>
                  <a:pt x="237175" y="53286"/>
                </a:lnTo>
                <a:lnTo>
                  <a:pt x="146805" y="53286"/>
                </a:lnTo>
                <a:lnTo>
                  <a:pt x="146805" y="31113"/>
                </a:lnTo>
              </a:path>
            </a:pathLst>
          </a:custGeom>
          <a:solidFill>
            <a:schemeClr val="accent1">
              <a:alpha val="80000"/>
            </a:schemeClr>
          </a:solidFill>
          <a:ln w="136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6778282" y="2456974"/>
            <a:ext cx="4452548" cy="32395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心跳响应处理代码示例：当接收到'pong'类型数据时，确认服务器心跳信号。</a:t>
            </a:r>
            <a:endParaRPr lang="zh-CN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2"/>
            </p:custDataLst>
          </p:nvPr>
        </p:nvSpPr>
        <p:spPr>
          <a:xfrm>
            <a:off x="6770661" y="1973678"/>
            <a:ext cx="4452548" cy="37977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1"/>
                </a:solidFill>
                <a:latin typeface="+mn-ea"/>
                <a:cs typeface="+mn-ea"/>
              </a:rPr>
              <a:t>心跳响应处理</a:t>
            </a:r>
            <a:endParaRPr lang="zh-CN" altLang="en-US" sz="20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2" name="椭圆 21"/>
          <p:cNvSpPr/>
          <p:nvPr>
            <p:custDataLst>
              <p:tags r:id="rId13"/>
            </p:custDataLst>
          </p:nvPr>
        </p:nvSpPr>
        <p:spPr>
          <a:xfrm>
            <a:off x="6206074" y="1973043"/>
            <a:ext cx="466149" cy="466149"/>
          </a:xfrm>
          <a:prstGeom prst="ellipse">
            <a:avLst/>
          </a:prstGeom>
          <a:solidFill>
            <a:schemeClr val="accent1"/>
          </a:solidFill>
          <a:effectLst/>
        </p:spPr>
        <p:txBody>
          <a:bodyPr wrap="none" lIns="0" tIns="0" rIns="0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>
                <a:solidFill>
                  <a:srgbClr val="FFFFFF"/>
                </a:solidFill>
                <a:latin typeface="+mn-ea"/>
                <a:cs typeface="+mn-ea"/>
              </a:rPr>
              <a:t>01</a:t>
            </a:r>
            <a:endParaRPr lang="en-US" altLang="zh-CN" sz="1600" b="1" dirty="0">
              <a:solidFill>
                <a:srgbClr val="FFFFFF"/>
              </a:solidFill>
              <a:latin typeface="+mn-ea"/>
              <a:cs typeface="+mn-ea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心跳机制实现示例</a:t>
            </a:r>
            <a:endParaRPr lang="zh-CN" altLang="en-US"/>
          </a:p>
        </p:txBody>
      </p:sp>
      <p:sp>
        <p:nvSpPr>
          <p:cNvPr id="11" name="Freeform 10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2971165" y="3691890"/>
            <a:ext cx="2248535" cy="2240915"/>
          </a:xfrm>
          <a:custGeom>
            <a:avLst/>
            <a:gdLst>
              <a:gd name="T0" fmla="*/ 109 w 615"/>
              <a:gd name="T1" fmla="*/ 156 h 613"/>
              <a:gd name="T2" fmla="*/ 50 w 615"/>
              <a:gd name="T3" fmla="*/ 137 h 613"/>
              <a:gd name="T4" fmla="*/ 70 w 615"/>
              <a:gd name="T5" fmla="*/ 231 h 613"/>
              <a:gd name="T6" fmla="*/ 59 w 615"/>
              <a:gd name="T7" fmla="*/ 270 h 613"/>
              <a:gd name="T8" fmla="*/ 1 w 615"/>
              <a:gd name="T9" fmla="*/ 344 h 613"/>
              <a:gd name="T10" fmla="*/ 73 w 615"/>
              <a:gd name="T11" fmla="*/ 393 h 613"/>
              <a:gd name="T12" fmla="*/ 26 w 615"/>
              <a:gd name="T13" fmla="*/ 432 h 613"/>
              <a:gd name="T14" fmla="*/ 116 w 615"/>
              <a:gd name="T15" fmla="*/ 466 h 613"/>
              <a:gd name="T16" fmla="*/ 144 w 615"/>
              <a:gd name="T17" fmla="*/ 496 h 613"/>
              <a:gd name="T18" fmla="*/ 175 w 615"/>
              <a:gd name="T19" fmla="*/ 583 h 613"/>
              <a:gd name="T20" fmla="*/ 267 w 615"/>
              <a:gd name="T21" fmla="*/ 553 h 613"/>
              <a:gd name="T22" fmla="*/ 277 w 615"/>
              <a:gd name="T23" fmla="*/ 613 h 613"/>
              <a:gd name="T24" fmla="*/ 351 w 615"/>
              <a:gd name="T25" fmla="*/ 552 h 613"/>
              <a:gd name="T26" fmla="*/ 409 w 615"/>
              <a:gd name="T27" fmla="*/ 536 h 613"/>
              <a:gd name="T28" fmla="*/ 503 w 615"/>
              <a:gd name="T29" fmla="*/ 545 h 613"/>
              <a:gd name="T30" fmla="*/ 479 w 615"/>
              <a:gd name="T31" fmla="*/ 487 h 613"/>
              <a:gd name="T32" fmla="*/ 507 w 615"/>
              <a:gd name="T33" fmla="*/ 458 h 613"/>
              <a:gd name="T34" fmla="*/ 593 w 615"/>
              <a:gd name="T35" fmla="*/ 421 h 613"/>
              <a:gd name="T36" fmla="*/ 544 w 615"/>
              <a:gd name="T37" fmla="*/ 382 h 613"/>
              <a:gd name="T38" fmla="*/ 555 w 615"/>
              <a:gd name="T39" fmla="*/ 344 h 613"/>
              <a:gd name="T40" fmla="*/ 613 w 615"/>
              <a:gd name="T41" fmla="*/ 270 h 613"/>
              <a:gd name="T42" fmla="*/ 551 w 615"/>
              <a:gd name="T43" fmla="*/ 259 h 613"/>
              <a:gd name="T44" fmla="*/ 542 w 615"/>
              <a:gd name="T45" fmla="*/ 220 h 613"/>
              <a:gd name="T46" fmla="*/ 558 w 615"/>
              <a:gd name="T47" fmla="*/ 127 h 613"/>
              <a:gd name="T48" fmla="*/ 494 w 615"/>
              <a:gd name="T49" fmla="*/ 145 h 613"/>
              <a:gd name="T50" fmla="*/ 464 w 615"/>
              <a:gd name="T51" fmla="*/ 113 h 613"/>
              <a:gd name="T52" fmla="*/ 437 w 615"/>
              <a:gd name="T53" fmla="*/ 35 h 613"/>
              <a:gd name="T54" fmla="*/ 397 w 615"/>
              <a:gd name="T55" fmla="*/ 77 h 613"/>
              <a:gd name="T56" fmla="*/ 348 w 615"/>
              <a:gd name="T57" fmla="*/ 60 h 613"/>
              <a:gd name="T58" fmla="*/ 275 w 615"/>
              <a:gd name="T59" fmla="*/ 0 h 613"/>
              <a:gd name="T60" fmla="*/ 264 w 615"/>
              <a:gd name="T61" fmla="*/ 62 h 613"/>
              <a:gd name="T62" fmla="*/ 205 w 615"/>
              <a:gd name="T63" fmla="*/ 78 h 613"/>
              <a:gd name="T64" fmla="*/ 112 w 615"/>
              <a:gd name="T65" fmla="*/ 69 h 613"/>
              <a:gd name="T66" fmla="*/ 414 w 615"/>
              <a:gd name="T67" fmla="*/ 131 h 613"/>
              <a:gd name="T68" fmla="*/ 200 w 615"/>
              <a:gd name="T69" fmla="*/ 484 h 613"/>
              <a:gd name="T70" fmla="*/ 414 w 615"/>
              <a:gd name="T71" fmla="*/ 131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15" h="613">
                <a:moveTo>
                  <a:pt x="136" y="126"/>
                </a:moveTo>
                <a:cubicBezTo>
                  <a:pt x="126" y="135"/>
                  <a:pt x="117" y="145"/>
                  <a:pt x="109" y="156"/>
                </a:cubicBezTo>
                <a:cubicBezTo>
                  <a:pt x="108" y="155"/>
                  <a:pt x="108" y="155"/>
                  <a:pt x="108" y="155"/>
                </a:cubicBezTo>
                <a:cubicBezTo>
                  <a:pt x="50" y="137"/>
                  <a:pt x="50" y="137"/>
                  <a:pt x="50" y="137"/>
                </a:cubicBezTo>
                <a:cubicBezTo>
                  <a:pt x="21" y="192"/>
                  <a:pt x="21" y="192"/>
                  <a:pt x="21" y="192"/>
                </a:cubicBezTo>
                <a:cubicBezTo>
                  <a:pt x="70" y="231"/>
                  <a:pt x="70" y="231"/>
                  <a:pt x="70" y="231"/>
                </a:cubicBezTo>
                <a:cubicBezTo>
                  <a:pt x="66" y="244"/>
                  <a:pt x="63" y="257"/>
                  <a:pt x="61" y="270"/>
                </a:cubicBezTo>
                <a:cubicBezTo>
                  <a:pt x="59" y="270"/>
                  <a:pt x="59" y="270"/>
                  <a:pt x="59" y="270"/>
                </a:cubicBezTo>
                <a:cubicBezTo>
                  <a:pt x="0" y="281"/>
                  <a:pt x="0" y="281"/>
                  <a:pt x="0" y="281"/>
                </a:cubicBezTo>
                <a:cubicBezTo>
                  <a:pt x="1" y="344"/>
                  <a:pt x="1" y="344"/>
                  <a:pt x="1" y="344"/>
                </a:cubicBezTo>
                <a:cubicBezTo>
                  <a:pt x="62" y="354"/>
                  <a:pt x="62" y="354"/>
                  <a:pt x="62" y="354"/>
                </a:cubicBezTo>
                <a:cubicBezTo>
                  <a:pt x="65" y="367"/>
                  <a:pt x="69" y="380"/>
                  <a:pt x="73" y="393"/>
                </a:cubicBezTo>
                <a:cubicBezTo>
                  <a:pt x="72" y="394"/>
                  <a:pt x="72" y="394"/>
                  <a:pt x="72" y="394"/>
                </a:cubicBezTo>
                <a:cubicBezTo>
                  <a:pt x="26" y="432"/>
                  <a:pt x="26" y="432"/>
                  <a:pt x="26" y="432"/>
                </a:cubicBezTo>
                <a:cubicBezTo>
                  <a:pt x="57" y="486"/>
                  <a:pt x="57" y="486"/>
                  <a:pt x="57" y="486"/>
                </a:cubicBezTo>
                <a:cubicBezTo>
                  <a:pt x="116" y="466"/>
                  <a:pt x="116" y="466"/>
                  <a:pt x="116" y="466"/>
                </a:cubicBezTo>
                <a:cubicBezTo>
                  <a:pt x="124" y="477"/>
                  <a:pt x="128" y="483"/>
                  <a:pt x="144" y="495"/>
                </a:cubicBezTo>
                <a:cubicBezTo>
                  <a:pt x="144" y="496"/>
                  <a:pt x="144" y="496"/>
                  <a:pt x="144" y="496"/>
                </a:cubicBezTo>
                <a:cubicBezTo>
                  <a:pt x="122" y="551"/>
                  <a:pt x="122" y="551"/>
                  <a:pt x="122" y="551"/>
                </a:cubicBezTo>
                <a:cubicBezTo>
                  <a:pt x="175" y="583"/>
                  <a:pt x="175" y="583"/>
                  <a:pt x="175" y="583"/>
                </a:cubicBezTo>
                <a:cubicBezTo>
                  <a:pt x="216" y="538"/>
                  <a:pt x="216" y="538"/>
                  <a:pt x="216" y="538"/>
                </a:cubicBezTo>
                <a:cubicBezTo>
                  <a:pt x="233" y="545"/>
                  <a:pt x="249" y="550"/>
                  <a:pt x="267" y="553"/>
                </a:cubicBezTo>
                <a:cubicBezTo>
                  <a:pt x="266" y="554"/>
                  <a:pt x="266" y="554"/>
                  <a:pt x="266" y="554"/>
                </a:cubicBezTo>
                <a:cubicBezTo>
                  <a:pt x="277" y="613"/>
                  <a:pt x="277" y="613"/>
                  <a:pt x="277" y="613"/>
                </a:cubicBezTo>
                <a:cubicBezTo>
                  <a:pt x="339" y="613"/>
                  <a:pt x="339" y="613"/>
                  <a:pt x="339" y="613"/>
                </a:cubicBezTo>
                <a:cubicBezTo>
                  <a:pt x="351" y="552"/>
                  <a:pt x="351" y="552"/>
                  <a:pt x="351" y="552"/>
                </a:cubicBezTo>
                <a:cubicBezTo>
                  <a:pt x="371" y="549"/>
                  <a:pt x="390" y="543"/>
                  <a:pt x="409" y="534"/>
                </a:cubicBezTo>
                <a:cubicBezTo>
                  <a:pt x="409" y="536"/>
                  <a:pt x="409" y="536"/>
                  <a:pt x="409" y="536"/>
                </a:cubicBezTo>
                <a:cubicBezTo>
                  <a:pt x="451" y="579"/>
                  <a:pt x="451" y="579"/>
                  <a:pt x="451" y="579"/>
                </a:cubicBezTo>
                <a:cubicBezTo>
                  <a:pt x="503" y="545"/>
                  <a:pt x="503" y="545"/>
                  <a:pt x="503" y="545"/>
                </a:cubicBezTo>
                <a:cubicBezTo>
                  <a:pt x="479" y="487"/>
                  <a:pt x="479" y="487"/>
                  <a:pt x="479" y="487"/>
                </a:cubicBezTo>
                <a:cubicBezTo>
                  <a:pt x="479" y="487"/>
                  <a:pt x="479" y="487"/>
                  <a:pt x="479" y="487"/>
                </a:cubicBezTo>
                <a:cubicBezTo>
                  <a:pt x="488" y="478"/>
                  <a:pt x="497" y="468"/>
                  <a:pt x="506" y="458"/>
                </a:cubicBezTo>
                <a:cubicBezTo>
                  <a:pt x="507" y="458"/>
                  <a:pt x="507" y="458"/>
                  <a:pt x="507" y="458"/>
                </a:cubicBezTo>
                <a:cubicBezTo>
                  <a:pt x="565" y="477"/>
                  <a:pt x="565" y="477"/>
                  <a:pt x="565" y="477"/>
                </a:cubicBezTo>
                <a:cubicBezTo>
                  <a:pt x="593" y="421"/>
                  <a:pt x="593" y="421"/>
                  <a:pt x="593" y="421"/>
                </a:cubicBezTo>
                <a:cubicBezTo>
                  <a:pt x="545" y="382"/>
                  <a:pt x="545" y="382"/>
                  <a:pt x="545" y="382"/>
                </a:cubicBezTo>
                <a:cubicBezTo>
                  <a:pt x="544" y="382"/>
                  <a:pt x="544" y="382"/>
                  <a:pt x="544" y="382"/>
                </a:cubicBezTo>
                <a:cubicBezTo>
                  <a:pt x="548" y="370"/>
                  <a:pt x="551" y="357"/>
                  <a:pt x="553" y="344"/>
                </a:cubicBezTo>
                <a:cubicBezTo>
                  <a:pt x="555" y="344"/>
                  <a:pt x="555" y="344"/>
                  <a:pt x="555" y="344"/>
                </a:cubicBezTo>
                <a:cubicBezTo>
                  <a:pt x="615" y="332"/>
                  <a:pt x="615" y="332"/>
                  <a:pt x="615" y="332"/>
                </a:cubicBezTo>
                <a:cubicBezTo>
                  <a:pt x="613" y="270"/>
                  <a:pt x="613" y="270"/>
                  <a:pt x="613" y="270"/>
                </a:cubicBezTo>
                <a:cubicBezTo>
                  <a:pt x="552" y="259"/>
                  <a:pt x="552" y="259"/>
                  <a:pt x="552" y="259"/>
                </a:cubicBezTo>
                <a:cubicBezTo>
                  <a:pt x="551" y="259"/>
                  <a:pt x="551" y="259"/>
                  <a:pt x="551" y="259"/>
                </a:cubicBezTo>
                <a:cubicBezTo>
                  <a:pt x="548" y="246"/>
                  <a:pt x="545" y="233"/>
                  <a:pt x="540" y="221"/>
                </a:cubicBezTo>
                <a:cubicBezTo>
                  <a:pt x="542" y="220"/>
                  <a:pt x="542" y="220"/>
                  <a:pt x="542" y="220"/>
                </a:cubicBezTo>
                <a:cubicBezTo>
                  <a:pt x="589" y="181"/>
                  <a:pt x="589" y="181"/>
                  <a:pt x="589" y="181"/>
                </a:cubicBezTo>
                <a:cubicBezTo>
                  <a:pt x="558" y="127"/>
                  <a:pt x="558" y="127"/>
                  <a:pt x="558" y="127"/>
                </a:cubicBezTo>
                <a:cubicBezTo>
                  <a:pt x="499" y="147"/>
                  <a:pt x="499" y="147"/>
                  <a:pt x="499" y="147"/>
                </a:cubicBezTo>
                <a:cubicBezTo>
                  <a:pt x="494" y="145"/>
                  <a:pt x="494" y="145"/>
                  <a:pt x="494" y="145"/>
                </a:cubicBezTo>
                <a:cubicBezTo>
                  <a:pt x="486" y="135"/>
                  <a:pt x="479" y="127"/>
                  <a:pt x="463" y="115"/>
                </a:cubicBezTo>
                <a:cubicBezTo>
                  <a:pt x="464" y="113"/>
                  <a:pt x="464" y="113"/>
                  <a:pt x="464" y="113"/>
                </a:cubicBezTo>
                <a:cubicBezTo>
                  <a:pt x="490" y="68"/>
                  <a:pt x="490" y="68"/>
                  <a:pt x="490" y="68"/>
                </a:cubicBezTo>
                <a:cubicBezTo>
                  <a:pt x="437" y="35"/>
                  <a:pt x="437" y="35"/>
                  <a:pt x="437" y="35"/>
                </a:cubicBezTo>
                <a:cubicBezTo>
                  <a:pt x="396" y="78"/>
                  <a:pt x="396" y="78"/>
                  <a:pt x="396" y="78"/>
                </a:cubicBezTo>
                <a:cubicBezTo>
                  <a:pt x="397" y="77"/>
                  <a:pt x="397" y="77"/>
                  <a:pt x="397" y="77"/>
                </a:cubicBezTo>
                <a:cubicBezTo>
                  <a:pt x="381" y="71"/>
                  <a:pt x="365" y="65"/>
                  <a:pt x="348" y="62"/>
                </a:cubicBezTo>
                <a:cubicBezTo>
                  <a:pt x="348" y="60"/>
                  <a:pt x="348" y="60"/>
                  <a:pt x="348" y="60"/>
                </a:cubicBezTo>
                <a:cubicBezTo>
                  <a:pt x="337" y="0"/>
                  <a:pt x="337" y="0"/>
                  <a:pt x="337" y="0"/>
                </a:cubicBezTo>
                <a:cubicBezTo>
                  <a:pt x="275" y="0"/>
                  <a:pt x="275" y="0"/>
                  <a:pt x="275" y="0"/>
                </a:cubicBezTo>
                <a:cubicBezTo>
                  <a:pt x="264" y="62"/>
                  <a:pt x="264" y="62"/>
                  <a:pt x="264" y="62"/>
                </a:cubicBezTo>
                <a:cubicBezTo>
                  <a:pt x="264" y="62"/>
                  <a:pt x="264" y="62"/>
                  <a:pt x="264" y="62"/>
                </a:cubicBezTo>
                <a:cubicBezTo>
                  <a:pt x="244" y="66"/>
                  <a:pt x="225" y="71"/>
                  <a:pt x="206" y="79"/>
                </a:cubicBezTo>
                <a:cubicBezTo>
                  <a:pt x="205" y="78"/>
                  <a:pt x="205" y="78"/>
                  <a:pt x="205" y="78"/>
                </a:cubicBezTo>
                <a:cubicBezTo>
                  <a:pt x="163" y="34"/>
                  <a:pt x="163" y="34"/>
                  <a:pt x="163" y="34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36" y="126"/>
                  <a:pt x="136" y="126"/>
                  <a:pt x="136" y="126"/>
                </a:cubicBezTo>
                <a:close/>
                <a:moveTo>
                  <a:pt x="414" y="131"/>
                </a:moveTo>
                <a:cubicBezTo>
                  <a:pt x="512" y="190"/>
                  <a:pt x="543" y="317"/>
                  <a:pt x="483" y="414"/>
                </a:cubicBezTo>
                <a:cubicBezTo>
                  <a:pt x="424" y="512"/>
                  <a:pt x="297" y="543"/>
                  <a:pt x="200" y="484"/>
                </a:cubicBezTo>
                <a:cubicBezTo>
                  <a:pt x="102" y="425"/>
                  <a:pt x="71" y="298"/>
                  <a:pt x="130" y="200"/>
                </a:cubicBezTo>
                <a:cubicBezTo>
                  <a:pt x="189" y="102"/>
                  <a:pt x="317" y="71"/>
                  <a:pt x="414" y="1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6" name="环形箭头 5"/>
          <p:cNvSpPr/>
          <p:nvPr>
            <p:custDataLst>
              <p:tags r:id="rId3"/>
            </p:custDataLst>
          </p:nvPr>
        </p:nvSpPr>
        <p:spPr>
          <a:xfrm>
            <a:off x="2170430" y="1423670"/>
            <a:ext cx="2428240" cy="2428240"/>
          </a:xfrm>
          <a:prstGeom prst="circularArrow">
            <a:avLst>
              <a:gd name="adj1" fmla="val 5781"/>
              <a:gd name="adj2" fmla="val 579983"/>
              <a:gd name="adj3" fmla="val 15894856"/>
              <a:gd name="adj4" fmla="val 11562717"/>
              <a:gd name="adj5" fmla="val 5674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Freeform 15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2626995" y="1881505"/>
            <a:ext cx="1514475" cy="1514475"/>
          </a:xfrm>
          <a:custGeom>
            <a:avLst/>
            <a:gdLst>
              <a:gd name="T0" fmla="*/ 57 w 325"/>
              <a:gd name="T1" fmla="*/ 82 h 325"/>
              <a:gd name="T2" fmla="*/ 26 w 325"/>
              <a:gd name="T3" fmla="*/ 72 h 325"/>
              <a:gd name="T4" fmla="*/ 37 w 325"/>
              <a:gd name="T5" fmla="*/ 122 h 325"/>
              <a:gd name="T6" fmla="*/ 31 w 325"/>
              <a:gd name="T7" fmla="*/ 143 h 325"/>
              <a:gd name="T8" fmla="*/ 0 w 325"/>
              <a:gd name="T9" fmla="*/ 182 h 325"/>
              <a:gd name="T10" fmla="*/ 38 w 325"/>
              <a:gd name="T11" fmla="*/ 208 h 325"/>
              <a:gd name="T12" fmla="*/ 13 w 325"/>
              <a:gd name="T13" fmla="*/ 229 h 325"/>
              <a:gd name="T14" fmla="*/ 61 w 325"/>
              <a:gd name="T15" fmla="*/ 247 h 325"/>
              <a:gd name="T16" fmla="*/ 76 w 325"/>
              <a:gd name="T17" fmla="*/ 263 h 325"/>
              <a:gd name="T18" fmla="*/ 92 w 325"/>
              <a:gd name="T19" fmla="*/ 309 h 325"/>
              <a:gd name="T20" fmla="*/ 141 w 325"/>
              <a:gd name="T21" fmla="*/ 292 h 325"/>
              <a:gd name="T22" fmla="*/ 147 w 325"/>
              <a:gd name="T23" fmla="*/ 325 h 325"/>
              <a:gd name="T24" fmla="*/ 186 w 325"/>
              <a:gd name="T25" fmla="*/ 292 h 325"/>
              <a:gd name="T26" fmla="*/ 217 w 325"/>
              <a:gd name="T27" fmla="*/ 283 h 325"/>
              <a:gd name="T28" fmla="*/ 266 w 325"/>
              <a:gd name="T29" fmla="*/ 288 h 325"/>
              <a:gd name="T30" fmla="*/ 253 w 325"/>
              <a:gd name="T31" fmla="*/ 258 h 325"/>
              <a:gd name="T32" fmla="*/ 268 w 325"/>
              <a:gd name="T33" fmla="*/ 242 h 325"/>
              <a:gd name="T34" fmla="*/ 314 w 325"/>
              <a:gd name="T35" fmla="*/ 223 h 325"/>
              <a:gd name="T36" fmla="*/ 288 w 325"/>
              <a:gd name="T37" fmla="*/ 202 h 325"/>
              <a:gd name="T38" fmla="*/ 294 w 325"/>
              <a:gd name="T39" fmla="*/ 182 h 325"/>
              <a:gd name="T40" fmla="*/ 325 w 325"/>
              <a:gd name="T41" fmla="*/ 143 h 325"/>
              <a:gd name="T42" fmla="*/ 292 w 325"/>
              <a:gd name="T43" fmla="*/ 137 h 325"/>
              <a:gd name="T44" fmla="*/ 287 w 325"/>
              <a:gd name="T45" fmla="*/ 116 h 325"/>
              <a:gd name="T46" fmla="*/ 295 w 325"/>
              <a:gd name="T47" fmla="*/ 67 h 325"/>
              <a:gd name="T48" fmla="*/ 262 w 325"/>
              <a:gd name="T49" fmla="*/ 77 h 325"/>
              <a:gd name="T50" fmla="*/ 246 w 325"/>
              <a:gd name="T51" fmla="*/ 59 h 325"/>
              <a:gd name="T52" fmla="*/ 231 w 325"/>
              <a:gd name="T53" fmla="*/ 18 h 325"/>
              <a:gd name="T54" fmla="*/ 210 w 325"/>
              <a:gd name="T55" fmla="*/ 41 h 325"/>
              <a:gd name="T56" fmla="*/ 184 w 325"/>
              <a:gd name="T57" fmla="*/ 31 h 325"/>
              <a:gd name="T58" fmla="*/ 146 w 325"/>
              <a:gd name="T59" fmla="*/ 0 h 325"/>
              <a:gd name="T60" fmla="*/ 139 w 325"/>
              <a:gd name="T61" fmla="*/ 33 h 325"/>
              <a:gd name="T62" fmla="*/ 108 w 325"/>
              <a:gd name="T63" fmla="*/ 41 h 325"/>
              <a:gd name="T64" fmla="*/ 59 w 325"/>
              <a:gd name="T65" fmla="*/ 36 h 325"/>
              <a:gd name="T66" fmla="*/ 72 w 325"/>
              <a:gd name="T67" fmla="*/ 67 h 325"/>
              <a:gd name="T68" fmla="*/ 256 w 325"/>
              <a:gd name="T69" fmla="*/ 219 h 325"/>
              <a:gd name="T70" fmla="*/ 69 w 325"/>
              <a:gd name="T71" fmla="*/ 106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25" h="325">
                <a:moveTo>
                  <a:pt x="72" y="67"/>
                </a:moveTo>
                <a:cubicBezTo>
                  <a:pt x="67" y="71"/>
                  <a:pt x="62" y="77"/>
                  <a:pt x="57" y="82"/>
                </a:cubicBezTo>
                <a:cubicBezTo>
                  <a:pt x="57" y="82"/>
                  <a:pt x="57" y="82"/>
                  <a:pt x="57" y="82"/>
                </a:cubicBezTo>
                <a:cubicBezTo>
                  <a:pt x="26" y="72"/>
                  <a:pt x="26" y="72"/>
                  <a:pt x="26" y="72"/>
                </a:cubicBezTo>
                <a:cubicBezTo>
                  <a:pt x="11" y="101"/>
                  <a:pt x="11" y="101"/>
                  <a:pt x="11" y="101"/>
                </a:cubicBezTo>
                <a:cubicBezTo>
                  <a:pt x="37" y="122"/>
                  <a:pt x="37" y="122"/>
                  <a:pt x="37" y="122"/>
                </a:cubicBezTo>
                <a:cubicBezTo>
                  <a:pt x="35" y="129"/>
                  <a:pt x="33" y="136"/>
                  <a:pt x="32" y="143"/>
                </a:cubicBezTo>
                <a:cubicBezTo>
                  <a:pt x="31" y="143"/>
                  <a:pt x="31" y="143"/>
                  <a:pt x="31" y="143"/>
                </a:cubicBezTo>
                <a:cubicBezTo>
                  <a:pt x="0" y="149"/>
                  <a:pt x="0" y="149"/>
                  <a:pt x="0" y="149"/>
                </a:cubicBezTo>
                <a:cubicBezTo>
                  <a:pt x="0" y="182"/>
                  <a:pt x="0" y="182"/>
                  <a:pt x="0" y="182"/>
                </a:cubicBezTo>
                <a:cubicBezTo>
                  <a:pt x="33" y="187"/>
                  <a:pt x="33" y="187"/>
                  <a:pt x="33" y="187"/>
                </a:cubicBezTo>
                <a:cubicBezTo>
                  <a:pt x="34" y="194"/>
                  <a:pt x="36" y="201"/>
                  <a:pt x="38" y="208"/>
                </a:cubicBezTo>
                <a:cubicBezTo>
                  <a:pt x="38" y="208"/>
                  <a:pt x="38" y="208"/>
                  <a:pt x="38" y="208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30" y="257"/>
                  <a:pt x="30" y="257"/>
                  <a:pt x="30" y="257"/>
                </a:cubicBezTo>
                <a:cubicBezTo>
                  <a:pt x="61" y="247"/>
                  <a:pt x="61" y="247"/>
                  <a:pt x="61" y="247"/>
                </a:cubicBezTo>
                <a:cubicBezTo>
                  <a:pt x="66" y="252"/>
                  <a:pt x="68" y="256"/>
                  <a:pt x="76" y="262"/>
                </a:cubicBezTo>
                <a:cubicBezTo>
                  <a:pt x="76" y="263"/>
                  <a:pt x="76" y="263"/>
                  <a:pt x="76" y="263"/>
                </a:cubicBezTo>
                <a:cubicBezTo>
                  <a:pt x="64" y="292"/>
                  <a:pt x="64" y="292"/>
                  <a:pt x="64" y="292"/>
                </a:cubicBezTo>
                <a:cubicBezTo>
                  <a:pt x="92" y="309"/>
                  <a:pt x="92" y="309"/>
                  <a:pt x="92" y="309"/>
                </a:cubicBezTo>
                <a:cubicBezTo>
                  <a:pt x="114" y="285"/>
                  <a:pt x="114" y="285"/>
                  <a:pt x="114" y="285"/>
                </a:cubicBezTo>
                <a:cubicBezTo>
                  <a:pt x="123" y="288"/>
                  <a:pt x="132" y="291"/>
                  <a:pt x="141" y="292"/>
                </a:cubicBezTo>
                <a:cubicBezTo>
                  <a:pt x="141" y="293"/>
                  <a:pt x="141" y="293"/>
                  <a:pt x="141" y="293"/>
                </a:cubicBezTo>
                <a:cubicBezTo>
                  <a:pt x="147" y="325"/>
                  <a:pt x="147" y="325"/>
                  <a:pt x="147" y="325"/>
                </a:cubicBezTo>
                <a:cubicBezTo>
                  <a:pt x="179" y="324"/>
                  <a:pt x="179" y="324"/>
                  <a:pt x="179" y="324"/>
                </a:cubicBezTo>
                <a:cubicBezTo>
                  <a:pt x="186" y="292"/>
                  <a:pt x="186" y="292"/>
                  <a:pt x="186" y="292"/>
                </a:cubicBezTo>
                <a:cubicBezTo>
                  <a:pt x="196" y="290"/>
                  <a:pt x="206" y="287"/>
                  <a:pt x="216" y="283"/>
                </a:cubicBezTo>
                <a:cubicBezTo>
                  <a:pt x="217" y="283"/>
                  <a:pt x="217" y="283"/>
                  <a:pt x="217" y="283"/>
                </a:cubicBezTo>
                <a:cubicBezTo>
                  <a:pt x="239" y="307"/>
                  <a:pt x="239" y="307"/>
                  <a:pt x="239" y="307"/>
                </a:cubicBezTo>
                <a:cubicBezTo>
                  <a:pt x="266" y="288"/>
                  <a:pt x="266" y="288"/>
                  <a:pt x="266" y="288"/>
                </a:cubicBezTo>
                <a:cubicBezTo>
                  <a:pt x="253" y="258"/>
                  <a:pt x="253" y="258"/>
                  <a:pt x="253" y="258"/>
                </a:cubicBezTo>
                <a:cubicBezTo>
                  <a:pt x="253" y="258"/>
                  <a:pt x="253" y="258"/>
                  <a:pt x="253" y="258"/>
                </a:cubicBezTo>
                <a:cubicBezTo>
                  <a:pt x="258" y="253"/>
                  <a:pt x="263" y="248"/>
                  <a:pt x="268" y="242"/>
                </a:cubicBezTo>
                <a:cubicBezTo>
                  <a:pt x="268" y="242"/>
                  <a:pt x="268" y="242"/>
                  <a:pt x="268" y="242"/>
                </a:cubicBezTo>
                <a:cubicBezTo>
                  <a:pt x="299" y="252"/>
                  <a:pt x="299" y="252"/>
                  <a:pt x="299" y="252"/>
                </a:cubicBezTo>
                <a:cubicBezTo>
                  <a:pt x="314" y="223"/>
                  <a:pt x="314" y="223"/>
                  <a:pt x="314" y="223"/>
                </a:cubicBezTo>
                <a:cubicBezTo>
                  <a:pt x="288" y="202"/>
                  <a:pt x="288" y="202"/>
                  <a:pt x="288" y="202"/>
                </a:cubicBezTo>
                <a:cubicBezTo>
                  <a:pt x="288" y="202"/>
                  <a:pt x="288" y="202"/>
                  <a:pt x="288" y="202"/>
                </a:cubicBezTo>
                <a:cubicBezTo>
                  <a:pt x="290" y="195"/>
                  <a:pt x="292" y="189"/>
                  <a:pt x="293" y="182"/>
                </a:cubicBezTo>
                <a:cubicBezTo>
                  <a:pt x="294" y="182"/>
                  <a:pt x="294" y="182"/>
                  <a:pt x="294" y="182"/>
                </a:cubicBezTo>
                <a:cubicBezTo>
                  <a:pt x="325" y="175"/>
                  <a:pt x="325" y="175"/>
                  <a:pt x="325" y="175"/>
                </a:cubicBezTo>
                <a:cubicBezTo>
                  <a:pt x="325" y="143"/>
                  <a:pt x="325" y="143"/>
                  <a:pt x="325" y="143"/>
                </a:cubicBezTo>
                <a:cubicBezTo>
                  <a:pt x="292" y="137"/>
                  <a:pt x="292" y="137"/>
                  <a:pt x="292" y="137"/>
                </a:cubicBezTo>
                <a:cubicBezTo>
                  <a:pt x="292" y="137"/>
                  <a:pt x="292" y="137"/>
                  <a:pt x="292" y="137"/>
                </a:cubicBezTo>
                <a:cubicBezTo>
                  <a:pt x="290" y="130"/>
                  <a:pt x="288" y="123"/>
                  <a:pt x="286" y="117"/>
                </a:cubicBezTo>
                <a:cubicBezTo>
                  <a:pt x="287" y="116"/>
                  <a:pt x="287" y="116"/>
                  <a:pt x="287" y="116"/>
                </a:cubicBezTo>
                <a:cubicBezTo>
                  <a:pt x="312" y="96"/>
                  <a:pt x="312" y="96"/>
                  <a:pt x="312" y="96"/>
                </a:cubicBezTo>
                <a:cubicBezTo>
                  <a:pt x="295" y="67"/>
                  <a:pt x="295" y="67"/>
                  <a:pt x="295" y="67"/>
                </a:cubicBezTo>
                <a:cubicBezTo>
                  <a:pt x="264" y="78"/>
                  <a:pt x="264" y="78"/>
                  <a:pt x="264" y="78"/>
                </a:cubicBezTo>
                <a:cubicBezTo>
                  <a:pt x="262" y="77"/>
                  <a:pt x="262" y="77"/>
                  <a:pt x="262" y="77"/>
                </a:cubicBezTo>
                <a:cubicBezTo>
                  <a:pt x="257" y="71"/>
                  <a:pt x="253" y="67"/>
                  <a:pt x="245" y="61"/>
                </a:cubicBezTo>
                <a:cubicBezTo>
                  <a:pt x="246" y="59"/>
                  <a:pt x="246" y="59"/>
                  <a:pt x="246" y="59"/>
                </a:cubicBezTo>
                <a:cubicBezTo>
                  <a:pt x="259" y="36"/>
                  <a:pt x="259" y="36"/>
                  <a:pt x="259" y="36"/>
                </a:cubicBezTo>
                <a:cubicBezTo>
                  <a:pt x="231" y="18"/>
                  <a:pt x="231" y="18"/>
                  <a:pt x="231" y="18"/>
                </a:cubicBezTo>
                <a:cubicBezTo>
                  <a:pt x="210" y="41"/>
                  <a:pt x="210" y="41"/>
                  <a:pt x="210" y="41"/>
                </a:cubicBezTo>
                <a:cubicBezTo>
                  <a:pt x="210" y="41"/>
                  <a:pt x="210" y="41"/>
                  <a:pt x="210" y="41"/>
                </a:cubicBezTo>
                <a:cubicBezTo>
                  <a:pt x="201" y="37"/>
                  <a:pt x="193" y="34"/>
                  <a:pt x="184" y="33"/>
                </a:cubicBezTo>
                <a:cubicBezTo>
                  <a:pt x="184" y="31"/>
                  <a:pt x="184" y="31"/>
                  <a:pt x="184" y="31"/>
                </a:cubicBezTo>
                <a:cubicBezTo>
                  <a:pt x="178" y="0"/>
                  <a:pt x="178" y="0"/>
                  <a:pt x="178" y="0"/>
                </a:cubicBezTo>
                <a:cubicBezTo>
                  <a:pt x="146" y="0"/>
                  <a:pt x="146" y="0"/>
                  <a:pt x="146" y="0"/>
                </a:cubicBezTo>
                <a:cubicBezTo>
                  <a:pt x="139" y="32"/>
                  <a:pt x="139" y="32"/>
                  <a:pt x="139" y="32"/>
                </a:cubicBezTo>
                <a:cubicBezTo>
                  <a:pt x="139" y="33"/>
                  <a:pt x="139" y="33"/>
                  <a:pt x="139" y="33"/>
                </a:cubicBezTo>
                <a:cubicBezTo>
                  <a:pt x="129" y="34"/>
                  <a:pt x="119" y="37"/>
                  <a:pt x="109" y="42"/>
                </a:cubicBezTo>
                <a:cubicBezTo>
                  <a:pt x="108" y="41"/>
                  <a:pt x="108" y="41"/>
                  <a:pt x="108" y="41"/>
                </a:cubicBezTo>
                <a:cubicBezTo>
                  <a:pt x="86" y="18"/>
                  <a:pt x="86" y="18"/>
                  <a:pt x="86" y="18"/>
                </a:cubicBezTo>
                <a:cubicBezTo>
                  <a:pt x="59" y="36"/>
                  <a:pt x="59" y="36"/>
                  <a:pt x="59" y="36"/>
                </a:cubicBezTo>
                <a:cubicBezTo>
                  <a:pt x="72" y="66"/>
                  <a:pt x="72" y="66"/>
                  <a:pt x="72" y="66"/>
                </a:cubicBezTo>
                <a:lnTo>
                  <a:pt x="72" y="67"/>
                </a:lnTo>
                <a:close/>
                <a:moveTo>
                  <a:pt x="219" y="69"/>
                </a:moveTo>
                <a:cubicBezTo>
                  <a:pt x="271" y="100"/>
                  <a:pt x="287" y="167"/>
                  <a:pt x="256" y="219"/>
                </a:cubicBezTo>
                <a:cubicBezTo>
                  <a:pt x="224" y="271"/>
                  <a:pt x="157" y="287"/>
                  <a:pt x="106" y="256"/>
                </a:cubicBezTo>
                <a:cubicBezTo>
                  <a:pt x="54" y="225"/>
                  <a:pt x="37" y="157"/>
                  <a:pt x="69" y="106"/>
                </a:cubicBezTo>
                <a:cubicBezTo>
                  <a:pt x="100" y="54"/>
                  <a:pt x="167" y="38"/>
                  <a:pt x="219" y="69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Freeform 12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1241425" y="3044190"/>
            <a:ext cx="1829435" cy="1828165"/>
          </a:xfrm>
          <a:custGeom>
            <a:avLst/>
            <a:gdLst>
              <a:gd name="T0" fmla="*/ 97 w 547"/>
              <a:gd name="T1" fmla="*/ 139 h 547"/>
              <a:gd name="T2" fmla="*/ 44 w 547"/>
              <a:gd name="T3" fmla="*/ 122 h 547"/>
              <a:gd name="T4" fmla="*/ 62 w 547"/>
              <a:gd name="T5" fmla="*/ 206 h 547"/>
              <a:gd name="T6" fmla="*/ 52 w 547"/>
              <a:gd name="T7" fmla="*/ 240 h 547"/>
              <a:gd name="T8" fmla="*/ 1 w 547"/>
              <a:gd name="T9" fmla="*/ 306 h 547"/>
              <a:gd name="T10" fmla="*/ 65 w 547"/>
              <a:gd name="T11" fmla="*/ 350 h 547"/>
              <a:gd name="T12" fmla="*/ 23 w 547"/>
              <a:gd name="T13" fmla="*/ 385 h 547"/>
              <a:gd name="T14" fmla="*/ 103 w 547"/>
              <a:gd name="T15" fmla="*/ 416 h 547"/>
              <a:gd name="T16" fmla="*/ 128 w 547"/>
              <a:gd name="T17" fmla="*/ 442 h 547"/>
              <a:gd name="T18" fmla="*/ 155 w 547"/>
              <a:gd name="T19" fmla="*/ 520 h 547"/>
              <a:gd name="T20" fmla="*/ 237 w 547"/>
              <a:gd name="T21" fmla="*/ 492 h 547"/>
              <a:gd name="T22" fmla="*/ 247 w 547"/>
              <a:gd name="T23" fmla="*/ 547 h 547"/>
              <a:gd name="T24" fmla="*/ 312 w 547"/>
              <a:gd name="T25" fmla="*/ 492 h 547"/>
              <a:gd name="T26" fmla="*/ 364 w 547"/>
              <a:gd name="T27" fmla="*/ 477 h 547"/>
              <a:gd name="T28" fmla="*/ 448 w 547"/>
              <a:gd name="T29" fmla="*/ 486 h 547"/>
              <a:gd name="T30" fmla="*/ 426 w 547"/>
              <a:gd name="T31" fmla="*/ 434 h 547"/>
              <a:gd name="T32" fmla="*/ 451 w 547"/>
              <a:gd name="T33" fmla="*/ 408 h 547"/>
              <a:gd name="T34" fmla="*/ 528 w 547"/>
              <a:gd name="T35" fmla="*/ 376 h 547"/>
              <a:gd name="T36" fmla="*/ 484 w 547"/>
              <a:gd name="T37" fmla="*/ 341 h 547"/>
              <a:gd name="T38" fmla="*/ 494 w 547"/>
              <a:gd name="T39" fmla="*/ 306 h 547"/>
              <a:gd name="T40" fmla="*/ 546 w 547"/>
              <a:gd name="T41" fmla="*/ 240 h 547"/>
              <a:gd name="T42" fmla="*/ 491 w 547"/>
              <a:gd name="T43" fmla="*/ 231 h 547"/>
              <a:gd name="T44" fmla="*/ 483 w 547"/>
              <a:gd name="T45" fmla="*/ 196 h 547"/>
              <a:gd name="T46" fmla="*/ 497 w 547"/>
              <a:gd name="T47" fmla="*/ 113 h 547"/>
              <a:gd name="T48" fmla="*/ 440 w 547"/>
              <a:gd name="T49" fmla="*/ 130 h 547"/>
              <a:gd name="T50" fmla="*/ 413 w 547"/>
              <a:gd name="T51" fmla="*/ 101 h 547"/>
              <a:gd name="T52" fmla="*/ 389 w 547"/>
              <a:gd name="T53" fmla="*/ 32 h 547"/>
              <a:gd name="T54" fmla="*/ 353 w 547"/>
              <a:gd name="T55" fmla="*/ 69 h 547"/>
              <a:gd name="T56" fmla="*/ 310 w 547"/>
              <a:gd name="T57" fmla="*/ 53 h 547"/>
              <a:gd name="T58" fmla="*/ 245 w 547"/>
              <a:gd name="T59" fmla="*/ 0 h 547"/>
              <a:gd name="T60" fmla="*/ 235 w 547"/>
              <a:gd name="T61" fmla="*/ 55 h 547"/>
              <a:gd name="T62" fmla="*/ 182 w 547"/>
              <a:gd name="T63" fmla="*/ 69 h 547"/>
              <a:gd name="T64" fmla="*/ 99 w 547"/>
              <a:gd name="T65" fmla="*/ 61 h 547"/>
              <a:gd name="T66" fmla="*/ 121 w 547"/>
              <a:gd name="T67" fmla="*/ 113 h 547"/>
              <a:gd name="T68" fmla="*/ 430 w 547"/>
              <a:gd name="T69" fmla="*/ 369 h 547"/>
              <a:gd name="T70" fmla="*/ 116 w 547"/>
              <a:gd name="T71" fmla="*/ 178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47" h="547">
                <a:moveTo>
                  <a:pt x="121" y="113"/>
                </a:moveTo>
                <a:cubicBezTo>
                  <a:pt x="112" y="121"/>
                  <a:pt x="104" y="129"/>
                  <a:pt x="97" y="139"/>
                </a:cubicBezTo>
                <a:cubicBezTo>
                  <a:pt x="95" y="138"/>
                  <a:pt x="95" y="138"/>
                  <a:pt x="95" y="138"/>
                </a:cubicBezTo>
                <a:cubicBezTo>
                  <a:pt x="44" y="122"/>
                  <a:pt x="44" y="122"/>
                  <a:pt x="44" y="122"/>
                </a:cubicBezTo>
                <a:cubicBezTo>
                  <a:pt x="19" y="171"/>
                  <a:pt x="19" y="171"/>
                  <a:pt x="19" y="171"/>
                </a:cubicBezTo>
                <a:cubicBezTo>
                  <a:pt x="62" y="206"/>
                  <a:pt x="62" y="206"/>
                  <a:pt x="62" y="206"/>
                </a:cubicBezTo>
                <a:cubicBezTo>
                  <a:pt x="58" y="217"/>
                  <a:pt x="55" y="229"/>
                  <a:pt x="53" y="240"/>
                </a:cubicBezTo>
                <a:cubicBezTo>
                  <a:pt x="52" y="240"/>
                  <a:pt x="52" y="240"/>
                  <a:pt x="52" y="240"/>
                </a:cubicBezTo>
                <a:cubicBezTo>
                  <a:pt x="0" y="251"/>
                  <a:pt x="0" y="251"/>
                  <a:pt x="0" y="251"/>
                </a:cubicBezTo>
                <a:cubicBezTo>
                  <a:pt x="1" y="306"/>
                  <a:pt x="1" y="306"/>
                  <a:pt x="1" y="306"/>
                </a:cubicBezTo>
                <a:cubicBezTo>
                  <a:pt x="55" y="316"/>
                  <a:pt x="55" y="316"/>
                  <a:pt x="55" y="316"/>
                </a:cubicBezTo>
                <a:cubicBezTo>
                  <a:pt x="57" y="328"/>
                  <a:pt x="61" y="339"/>
                  <a:pt x="65" y="350"/>
                </a:cubicBezTo>
                <a:cubicBezTo>
                  <a:pt x="64" y="351"/>
                  <a:pt x="64" y="351"/>
                  <a:pt x="64" y="351"/>
                </a:cubicBezTo>
                <a:cubicBezTo>
                  <a:pt x="23" y="385"/>
                  <a:pt x="23" y="385"/>
                  <a:pt x="23" y="385"/>
                </a:cubicBezTo>
                <a:cubicBezTo>
                  <a:pt x="50" y="433"/>
                  <a:pt x="50" y="433"/>
                  <a:pt x="50" y="433"/>
                </a:cubicBezTo>
                <a:cubicBezTo>
                  <a:pt x="103" y="416"/>
                  <a:pt x="103" y="416"/>
                  <a:pt x="103" y="416"/>
                </a:cubicBezTo>
                <a:cubicBezTo>
                  <a:pt x="110" y="425"/>
                  <a:pt x="114" y="431"/>
                  <a:pt x="128" y="442"/>
                </a:cubicBezTo>
                <a:cubicBezTo>
                  <a:pt x="128" y="442"/>
                  <a:pt x="128" y="442"/>
                  <a:pt x="128" y="442"/>
                </a:cubicBezTo>
                <a:cubicBezTo>
                  <a:pt x="108" y="491"/>
                  <a:pt x="108" y="491"/>
                  <a:pt x="108" y="491"/>
                </a:cubicBezTo>
                <a:cubicBezTo>
                  <a:pt x="155" y="520"/>
                  <a:pt x="155" y="520"/>
                  <a:pt x="155" y="520"/>
                </a:cubicBezTo>
                <a:cubicBezTo>
                  <a:pt x="192" y="480"/>
                  <a:pt x="192" y="480"/>
                  <a:pt x="192" y="480"/>
                </a:cubicBezTo>
                <a:cubicBezTo>
                  <a:pt x="207" y="485"/>
                  <a:pt x="222" y="490"/>
                  <a:pt x="237" y="492"/>
                </a:cubicBezTo>
                <a:cubicBezTo>
                  <a:pt x="237" y="494"/>
                  <a:pt x="237" y="494"/>
                  <a:pt x="237" y="494"/>
                </a:cubicBezTo>
                <a:cubicBezTo>
                  <a:pt x="247" y="547"/>
                  <a:pt x="247" y="547"/>
                  <a:pt x="247" y="547"/>
                </a:cubicBezTo>
                <a:cubicBezTo>
                  <a:pt x="302" y="546"/>
                  <a:pt x="302" y="546"/>
                  <a:pt x="302" y="546"/>
                </a:cubicBezTo>
                <a:cubicBezTo>
                  <a:pt x="312" y="492"/>
                  <a:pt x="312" y="492"/>
                  <a:pt x="312" y="492"/>
                </a:cubicBezTo>
                <a:cubicBezTo>
                  <a:pt x="330" y="489"/>
                  <a:pt x="347" y="484"/>
                  <a:pt x="364" y="476"/>
                </a:cubicBezTo>
                <a:cubicBezTo>
                  <a:pt x="364" y="477"/>
                  <a:pt x="364" y="477"/>
                  <a:pt x="364" y="477"/>
                </a:cubicBezTo>
                <a:cubicBezTo>
                  <a:pt x="402" y="516"/>
                  <a:pt x="402" y="516"/>
                  <a:pt x="402" y="516"/>
                </a:cubicBezTo>
                <a:cubicBezTo>
                  <a:pt x="448" y="486"/>
                  <a:pt x="448" y="486"/>
                  <a:pt x="448" y="486"/>
                </a:cubicBezTo>
                <a:cubicBezTo>
                  <a:pt x="426" y="434"/>
                  <a:pt x="426" y="434"/>
                  <a:pt x="426" y="434"/>
                </a:cubicBezTo>
                <a:cubicBezTo>
                  <a:pt x="426" y="434"/>
                  <a:pt x="426" y="434"/>
                  <a:pt x="426" y="434"/>
                </a:cubicBezTo>
                <a:cubicBezTo>
                  <a:pt x="435" y="426"/>
                  <a:pt x="443" y="417"/>
                  <a:pt x="450" y="408"/>
                </a:cubicBezTo>
                <a:cubicBezTo>
                  <a:pt x="451" y="408"/>
                  <a:pt x="451" y="408"/>
                  <a:pt x="451" y="408"/>
                </a:cubicBezTo>
                <a:cubicBezTo>
                  <a:pt x="503" y="425"/>
                  <a:pt x="503" y="425"/>
                  <a:pt x="503" y="425"/>
                </a:cubicBezTo>
                <a:cubicBezTo>
                  <a:pt x="528" y="376"/>
                  <a:pt x="528" y="376"/>
                  <a:pt x="528" y="376"/>
                </a:cubicBezTo>
                <a:cubicBezTo>
                  <a:pt x="485" y="341"/>
                  <a:pt x="485" y="341"/>
                  <a:pt x="485" y="341"/>
                </a:cubicBezTo>
                <a:cubicBezTo>
                  <a:pt x="484" y="341"/>
                  <a:pt x="484" y="341"/>
                  <a:pt x="484" y="341"/>
                </a:cubicBezTo>
                <a:cubicBezTo>
                  <a:pt x="488" y="329"/>
                  <a:pt x="491" y="318"/>
                  <a:pt x="493" y="306"/>
                </a:cubicBezTo>
                <a:cubicBezTo>
                  <a:pt x="494" y="306"/>
                  <a:pt x="494" y="306"/>
                  <a:pt x="494" y="306"/>
                </a:cubicBezTo>
                <a:cubicBezTo>
                  <a:pt x="547" y="296"/>
                  <a:pt x="547" y="296"/>
                  <a:pt x="547" y="296"/>
                </a:cubicBezTo>
                <a:cubicBezTo>
                  <a:pt x="546" y="240"/>
                  <a:pt x="546" y="240"/>
                  <a:pt x="546" y="240"/>
                </a:cubicBezTo>
                <a:cubicBezTo>
                  <a:pt x="491" y="231"/>
                  <a:pt x="491" y="231"/>
                  <a:pt x="491" y="231"/>
                </a:cubicBezTo>
                <a:cubicBezTo>
                  <a:pt x="491" y="231"/>
                  <a:pt x="491" y="231"/>
                  <a:pt x="491" y="231"/>
                </a:cubicBezTo>
                <a:cubicBezTo>
                  <a:pt x="488" y="219"/>
                  <a:pt x="485" y="208"/>
                  <a:pt x="481" y="197"/>
                </a:cubicBezTo>
                <a:cubicBezTo>
                  <a:pt x="483" y="196"/>
                  <a:pt x="483" y="196"/>
                  <a:pt x="483" y="196"/>
                </a:cubicBezTo>
                <a:cubicBezTo>
                  <a:pt x="524" y="161"/>
                  <a:pt x="524" y="161"/>
                  <a:pt x="524" y="161"/>
                </a:cubicBezTo>
                <a:cubicBezTo>
                  <a:pt x="497" y="113"/>
                  <a:pt x="497" y="113"/>
                  <a:pt x="497" y="113"/>
                </a:cubicBezTo>
                <a:cubicBezTo>
                  <a:pt x="444" y="131"/>
                  <a:pt x="444" y="131"/>
                  <a:pt x="444" y="131"/>
                </a:cubicBezTo>
                <a:cubicBezTo>
                  <a:pt x="440" y="130"/>
                  <a:pt x="440" y="130"/>
                  <a:pt x="440" y="130"/>
                </a:cubicBezTo>
                <a:cubicBezTo>
                  <a:pt x="433" y="121"/>
                  <a:pt x="426" y="113"/>
                  <a:pt x="412" y="102"/>
                </a:cubicBezTo>
                <a:cubicBezTo>
                  <a:pt x="413" y="101"/>
                  <a:pt x="413" y="101"/>
                  <a:pt x="413" y="101"/>
                </a:cubicBezTo>
                <a:cubicBezTo>
                  <a:pt x="436" y="60"/>
                  <a:pt x="436" y="60"/>
                  <a:pt x="436" y="60"/>
                </a:cubicBezTo>
                <a:cubicBezTo>
                  <a:pt x="389" y="32"/>
                  <a:pt x="389" y="32"/>
                  <a:pt x="389" y="32"/>
                </a:cubicBezTo>
                <a:cubicBezTo>
                  <a:pt x="353" y="70"/>
                  <a:pt x="353" y="70"/>
                  <a:pt x="353" y="70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39" y="63"/>
                  <a:pt x="324" y="58"/>
                  <a:pt x="309" y="56"/>
                </a:cubicBezTo>
                <a:cubicBezTo>
                  <a:pt x="310" y="53"/>
                  <a:pt x="310" y="53"/>
                  <a:pt x="310" y="53"/>
                </a:cubicBezTo>
                <a:cubicBezTo>
                  <a:pt x="300" y="0"/>
                  <a:pt x="300" y="0"/>
                  <a:pt x="300" y="0"/>
                </a:cubicBezTo>
                <a:cubicBezTo>
                  <a:pt x="245" y="0"/>
                  <a:pt x="245" y="0"/>
                  <a:pt x="245" y="0"/>
                </a:cubicBezTo>
                <a:cubicBezTo>
                  <a:pt x="234" y="55"/>
                  <a:pt x="234" y="55"/>
                  <a:pt x="234" y="55"/>
                </a:cubicBezTo>
                <a:cubicBezTo>
                  <a:pt x="235" y="55"/>
                  <a:pt x="235" y="55"/>
                  <a:pt x="235" y="55"/>
                </a:cubicBezTo>
                <a:cubicBezTo>
                  <a:pt x="217" y="58"/>
                  <a:pt x="200" y="64"/>
                  <a:pt x="183" y="71"/>
                </a:cubicBezTo>
                <a:cubicBezTo>
                  <a:pt x="182" y="69"/>
                  <a:pt x="182" y="69"/>
                  <a:pt x="182" y="69"/>
                </a:cubicBezTo>
                <a:cubicBezTo>
                  <a:pt x="145" y="30"/>
                  <a:pt x="145" y="30"/>
                  <a:pt x="145" y="30"/>
                </a:cubicBezTo>
                <a:cubicBezTo>
                  <a:pt x="99" y="61"/>
                  <a:pt x="99" y="61"/>
                  <a:pt x="99" y="61"/>
                </a:cubicBezTo>
                <a:cubicBezTo>
                  <a:pt x="121" y="112"/>
                  <a:pt x="121" y="112"/>
                  <a:pt x="121" y="112"/>
                </a:cubicBezTo>
                <a:lnTo>
                  <a:pt x="121" y="113"/>
                </a:lnTo>
                <a:close/>
                <a:moveTo>
                  <a:pt x="369" y="116"/>
                </a:moveTo>
                <a:cubicBezTo>
                  <a:pt x="455" y="169"/>
                  <a:pt x="483" y="282"/>
                  <a:pt x="430" y="369"/>
                </a:cubicBezTo>
                <a:cubicBezTo>
                  <a:pt x="378" y="456"/>
                  <a:pt x="264" y="484"/>
                  <a:pt x="177" y="431"/>
                </a:cubicBezTo>
                <a:cubicBezTo>
                  <a:pt x="91" y="378"/>
                  <a:pt x="63" y="265"/>
                  <a:pt x="116" y="178"/>
                </a:cubicBezTo>
                <a:cubicBezTo>
                  <a:pt x="168" y="91"/>
                  <a:pt x="282" y="64"/>
                  <a:pt x="369" y="116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18" name="环形箭头 17"/>
          <p:cNvSpPr/>
          <p:nvPr>
            <p:custDataLst>
              <p:tags r:id="rId6"/>
            </p:custDataLst>
          </p:nvPr>
        </p:nvSpPr>
        <p:spPr>
          <a:xfrm flipH="1">
            <a:off x="848360" y="2597150"/>
            <a:ext cx="2725420" cy="2725420"/>
          </a:xfrm>
          <a:prstGeom prst="circularArrow">
            <a:avLst>
              <a:gd name="adj1" fmla="val 4672"/>
              <a:gd name="adj2" fmla="val 688138"/>
              <a:gd name="adj3" fmla="val 824476"/>
              <a:gd name="adj4" fmla="val 16616669"/>
              <a:gd name="adj5" fmla="val 6514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环形箭头 30"/>
          <p:cNvSpPr/>
          <p:nvPr>
            <p:custDataLst>
              <p:tags r:id="rId7"/>
            </p:custDataLst>
          </p:nvPr>
        </p:nvSpPr>
        <p:spPr>
          <a:xfrm>
            <a:off x="2489835" y="3207385"/>
            <a:ext cx="3212465" cy="3211830"/>
          </a:xfrm>
          <a:prstGeom prst="circularArrow">
            <a:avLst>
              <a:gd name="adj1" fmla="val 5068"/>
              <a:gd name="adj2" fmla="val 670356"/>
              <a:gd name="adj3" fmla="val 1731422"/>
              <a:gd name="adj4" fmla="val 16417229"/>
              <a:gd name="adj5" fmla="val 6055"/>
            </a:avLst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图片 13" descr="343439383331313b343532303032343bb7a2b2bcb9dcc0ed"/>
          <p:cNvSpPr/>
          <p:nvPr>
            <p:custDataLst>
              <p:tags r:id="rId8"/>
            </p:custDataLst>
          </p:nvPr>
        </p:nvSpPr>
        <p:spPr>
          <a:xfrm>
            <a:off x="3792855" y="4606925"/>
            <a:ext cx="606425" cy="411480"/>
          </a:xfrm>
          <a:custGeom>
            <a:avLst/>
            <a:gdLst>
              <a:gd name="connsiteX0" fmla="*/ 454748 w 539114"/>
              <a:gd name="connsiteY0" fmla="*/ 160944 h 365828"/>
              <a:gd name="connsiteX1" fmla="*/ 338707 w 539114"/>
              <a:gd name="connsiteY1" fmla="*/ 996 h 365828"/>
              <a:gd name="connsiteX2" fmla="*/ 197515 w 539114"/>
              <a:gd name="connsiteY2" fmla="*/ 94259 h 365828"/>
              <a:gd name="connsiteX3" fmla="*/ 120784 w 539114"/>
              <a:gd name="connsiteY3" fmla="*/ 88392 h 365828"/>
              <a:gd name="connsiteX4" fmla="*/ 88109 w 539114"/>
              <a:gd name="connsiteY4" fmla="*/ 160638 h 365828"/>
              <a:gd name="connsiteX5" fmla="*/ 114 w 539114"/>
              <a:gd name="connsiteY5" fmla="*/ 271677 h 365828"/>
              <a:gd name="connsiteX6" fmla="*/ 95631 w 539114"/>
              <a:gd name="connsiteY6" fmla="*/ 365947 h 365828"/>
              <a:gd name="connsiteX7" fmla="*/ 242920 w 539114"/>
              <a:gd name="connsiteY7" fmla="*/ 365947 h 365828"/>
              <a:gd name="connsiteX8" fmla="*/ 242920 w 539114"/>
              <a:gd name="connsiteY8" fmla="*/ 268394 h 365828"/>
              <a:gd name="connsiteX9" fmla="*/ 196627 w 539114"/>
              <a:gd name="connsiteY9" fmla="*/ 268394 h 365828"/>
              <a:gd name="connsiteX10" fmla="*/ 274476 w 539114"/>
              <a:gd name="connsiteY10" fmla="*/ 180954 h 365828"/>
              <a:gd name="connsiteX11" fmla="*/ 352326 w 539114"/>
              <a:gd name="connsiteY11" fmla="*/ 268394 h 365828"/>
              <a:gd name="connsiteX12" fmla="*/ 306031 w 539114"/>
              <a:gd name="connsiteY12" fmla="*/ 268394 h 365828"/>
              <a:gd name="connsiteX13" fmla="*/ 306031 w 539114"/>
              <a:gd name="connsiteY13" fmla="*/ 365947 h 365828"/>
              <a:gd name="connsiteX14" fmla="*/ 439703 w 539114"/>
              <a:gd name="connsiteY14" fmla="*/ 365947 h 365828"/>
              <a:gd name="connsiteX15" fmla="*/ 538962 w 539114"/>
              <a:gd name="connsiteY15" fmla="*/ 277237 h 365828"/>
              <a:gd name="connsiteX16" fmla="*/ 454748 w 539114"/>
              <a:gd name="connsiteY16" fmla="*/ 160944 h 365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114" h="365828">
                <a:moveTo>
                  <a:pt x="454748" y="160944"/>
                </a:moveTo>
                <a:cubicBezTo>
                  <a:pt x="454748" y="160944"/>
                  <a:pt x="464893" y="17416"/>
                  <a:pt x="338707" y="996"/>
                </a:cubicBezTo>
                <a:cubicBezTo>
                  <a:pt x="230459" y="-10475"/>
                  <a:pt x="197515" y="94259"/>
                  <a:pt x="197515" y="94259"/>
                </a:cubicBezTo>
                <a:cubicBezTo>
                  <a:pt x="197515" y="94259"/>
                  <a:pt x="164762" y="61420"/>
                  <a:pt x="120784" y="88392"/>
                </a:cubicBezTo>
                <a:cubicBezTo>
                  <a:pt x="81126" y="113656"/>
                  <a:pt x="88109" y="160638"/>
                  <a:pt x="88109" y="160638"/>
                </a:cubicBezTo>
                <a:cubicBezTo>
                  <a:pt x="88109" y="160638"/>
                  <a:pt x="114" y="178064"/>
                  <a:pt x="114" y="271677"/>
                </a:cubicBezTo>
                <a:cubicBezTo>
                  <a:pt x="2159" y="364940"/>
                  <a:pt x="95631" y="365947"/>
                  <a:pt x="95631" y="365947"/>
                </a:cubicBezTo>
                <a:lnTo>
                  <a:pt x="242920" y="365947"/>
                </a:lnTo>
                <a:lnTo>
                  <a:pt x="242920" y="268394"/>
                </a:lnTo>
                <a:lnTo>
                  <a:pt x="196627" y="268394"/>
                </a:lnTo>
                <a:lnTo>
                  <a:pt x="274476" y="180954"/>
                </a:lnTo>
                <a:lnTo>
                  <a:pt x="352326" y="268394"/>
                </a:lnTo>
                <a:lnTo>
                  <a:pt x="306031" y="268394"/>
                </a:lnTo>
                <a:lnTo>
                  <a:pt x="306031" y="365947"/>
                </a:lnTo>
                <a:lnTo>
                  <a:pt x="439703" y="365947"/>
                </a:lnTo>
                <a:cubicBezTo>
                  <a:pt x="439703" y="365947"/>
                  <a:pt x="526810" y="365947"/>
                  <a:pt x="538962" y="277237"/>
                </a:cubicBezTo>
                <a:cubicBezTo>
                  <a:pt x="544747" y="180035"/>
                  <a:pt x="454748" y="160944"/>
                  <a:pt x="454748" y="160944"/>
                </a:cubicBezTo>
                <a:close/>
              </a:path>
            </a:pathLst>
          </a:custGeom>
          <a:solidFill>
            <a:schemeClr val="accent1"/>
          </a:solidFill>
          <a:ln w="19054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" name="图片 9" descr="343435383038363b343532323339303bbacfcdacc7a9caf0"/>
          <p:cNvSpPr/>
          <p:nvPr>
            <p:custDataLst>
              <p:tags r:id="rId9"/>
            </p:custDataLst>
          </p:nvPr>
        </p:nvSpPr>
        <p:spPr>
          <a:xfrm>
            <a:off x="3214370" y="2437130"/>
            <a:ext cx="338455" cy="402590"/>
          </a:xfrm>
          <a:custGeom>
            <a:avLst/>
            <a:gdLst>
              <a:gd name="connsiteX0" fmla="*/ 195160 w 300837"/>
              <a:gd name="connsiteY0" fmla="*/ 3917 h 358140"/>
              <a:gd name="connsiteX1" fmla="*/ 265994 w 300837"/>
              <a:gd name="connsiteY1" fmla="*/ 59853 h 358140"/>
              <a:gd name="connsiteX2" fmla="*/ 195160 w 300837"/>
              <a:gd name="connsiteY2" fmla="*/ 59853 h 358140"/>
              <a:gd name="connsiteX3" fmla="*/ 195160 w 300837"/>
              <a:gd name="connsiteY3" fmla="*/ 3917 h 358140"/>
              <a:gd name="connsiteX4" fmla="*/ 144070 w 300837"/>
              <a:gd name="connsiteY4" fmla="*/ 311419 h 358140"/>
              <a:gd name="connsiteX5" fmla="*/ 135730 w 300837"/>
              <a:gd name="connsiteY5" fmla="*/ 344671 h 358140"/>
              <a:gd name="connsiteX6" fmla="*/ 136334 w 300837"/>
              <a:gd name="connsiteY6" fmla="*/ 357740 h 358140"/>
              <a:gd name="connsiteX7" fmla="*/ 7119 w 300837"/>
              <a:gd name="connsiteY7" fmla="*/ 357740 h 358140"/>
              <a:gd name="connsiteX8" fmla="*/ -416 w 300837"/>
              <a:gd name="connsiteY8" fmla="*/ 350268 h 358140"/>
              <a:gd name="connsiteX9" fmla="*/ -416 w 300837"/>
              <a:gd name="connsiteY9" fmla="*/ 7074 h 358140"/>
              <a:gd name="connsiteX10" fmla="*/ 7119 w 300837"/>
              <a:gd name="connsiteY10" fmla="*/ -400 h 358140"/>
              <a:gd name="connsiteX11" fmla="*/ 180090 w 300837"/>
              <a:gd name="connsiteY11" fmla="*/ -400 h 358140"/>
              <a:gd name="connsiteX12" fmla="*/ 180090 w 300837"/>
              <a:gd name="connsiteY12" fmla="*/ 67325 h 358140"/>
              <a:gd name="connsiteX13" fmla="*/ 187625 w 300837"/>
              <a:gd name="connsiteY13" fmla="*/ 74799 h 358140"/>
              <a:gd name="connsiteX14" fmla="*/ 270385 w 300837"/>
              <a:gd name="connsiteY14" fmla="*/ 74799 h 358140"/>
              <a:gd name="connsiteX15" fmla="*/ 270385 w 300837"/>
              <a:gd name="connsiteY15" fmla="*/ 194037 h 358140"/>
              <a:gd name="connsiteX16" fmla="*/ 246613 w 300837"/>
              <a:gd name="connsiteY16" fmla="*/ 205309 h 358140"/>
              <a:gd name="connsiteX17" fmla="*/ 150397 w 300837"/>
              <a:gd name="connsiteY17" fmla="*/ 300669 h 358140"/>
              <a:gd name="connsiteX18" fmla="*/ 144070 w 300837"/>
              <a:gd name="connsiteY18" fmla="*/ 311419 h 358140"/>
              <a:gd name="connsiteX19" fmla="*/ 160631 w 300837"/>
              <a:gd name="connsiteY19" fmla="*/ 311659 h 358140"/>
              <a:gd name="connsiteX20" fmla="*/ 239320 w 300837"/>
              <a:gd name="connsiteY20" fmla="*/ 233564 h 358140"/>
              <a:gd name="connsiteX21" fmla="*/ 275098 w 300837"/>
              <a:gd name="connsiteY21" fmla="*/ 269054 h 358140"/>
              <a:gd name="connsiteX22" fmla="*/ 196449 w 300837"/>
              <a:gd name="connsiteY22" fmla="*/ 347110 h 358140"/>
              <a:gd name="connsiteX23" fmla="*/ 192985 w 300837"/>
              <a:gd name="connsiteY23" fmla="*/ 349068 h 358140"/>
              <a:gd name="connsiteX24" fmla="*/ 159382 w 300837"/>
              <a:gd name="connsiteY24" fmla="*/ 357420 h 358140"/>
              <a:gd name="connsiteX25" fmla="*/ 157568 w 300837"/>
              <a:gd name="connsiteY25" fmla="*/ 357660 h 358140"/>
              <a:gd name="connsiteX26" fmla="*/ 152209 w 300837"/>
              <a:gd name="connsiteY26" fmla="*/ 355501 h 358140"/>
              <a:gd name="connsiteX27" fmla="*/ 150236 w 300837"/>
              <a:gd name="connsiteY27" fmla="*/ 348427 h 358140"/>
              <a:gd name="connsiteX28" fmla="*/ 158656 w 300837"/>
              <a:gd name="connsiteY28" fmla="*/ 315096 h 358140"/>
              <a:gd name="connsiteX29" fmla="*/ 160631 w 300837"/>
              <a:gd name="connsiteY29" fmla="*/ 311659 h 358140"/>
              <a:gd name="connsiteX30" fmla="*/ 292988 w 300837"/>
              <a:gd name="connsiteY30" fmla="*/ 215859 h 358140"/>
              <a:gd name="connsiteX31" fmla="*/ 292988 w 300837"/>
              <a:gd name="connsiteY31" fmla="*/ 251350 h 358140"/>
              <a:gd name="connsiteX32" fmla="*/ 285695 w 300837"/>
              <a:gd name="connsiteY32" fmla="*/ 258582 h 358140"/>
              <a:gd name="connsiteX33" fmla="*/ 249916 w 300837"/>
              <a:gd name="connsiteY33" fmla="*/ 223093 h 358140"/>
              <a:gd name="connsiteX34" fmla="*/ 257210 w 300837"/>
              <a:gd name="connsiteY34" fmla="*/ 215859 h 358140"/>
              <a:gd name="connsiteX35" fmla="*/ 292988 w 300837"/>
              <a:gd name="connsiteY35" fmla="*/ 215859 h 358140"/>
              <a:gd name="connsiteX36" fmla="*/ 71212 w 300837"/>
              <a:gd name="connsiteY36" fmla="*/ 107042 h 358140"/>
              <a:gd name="connsiteX37" fmla="*/ 64049 w 300837"/>
              <a:gd name="connsiteY37" fmla="*/ 114205 h 358140"/>
              <a:gd name="connsiteX38" fmla="*/ 64049 w 300837"/>
              <a:gd name="connsiteY38" fmla="*/ 121368 h 358140"/>
              <a:gd name="connsiteX39" fmla="*/ 71212 w 300837"/>
              <a:gd name="connsiteY39" fmla="*/ 128530 h 358140"/>
              <a:gd name="connsiteX40" fmla="*/ 200142 w 300837"/>
              <a:gd name="connsiteY40" fmla="*/ 128530 h 358140"/>
              <a:gd name="connsiteX41" fmla="*/ 207305 w 300837"/>
              <a:gd name="connsiteY41" fmla="*/ 121368 h 358140"/>
              <a:gd name="connsiteX42" fmla="*/ 207305 w 300837"/>
              <a:gd name="connsiteY42" fmla="*/ 114205 h 358140"/>
              <a:gd name="connsiteX43" fmla="*/ 200142 w 300837"/>
              <a:gd name="connsiteY43" fmla="*/ 107042 h 358140"/>
              <a:gd name="connsiteX44" fmla="*/ 71212 w 300837"/>
              <a:gd name="connsiteY44" fmla="*/ 107042 h 358140"/>
              <a:gd name="connsiteX45" fmla="*/ 71212 w 300837"/>
              <a:gd name="connsiteY45" fmla="*/ 164344 h 358140"/>
              <a:gd name="connsiteX46" fmla="*/ 64049 w 300837"/>
              <a:gd name="connsiteY46" fmla="*/ 171507 h 358140"/>
              <a:gd name="connsiteX47" fmla="*/ 64049 w 300837"/>
              <a:gd name="connsiteY47" fmla="*/ 178670 h 358140"/>
              <a:gd name="connsiteX48" fmla="*/ 71212 w 300837"/>
              <a:gd name="connsiteY48" fmla="*/ 185833 h 358140"/>
              <a:gd name="connsiteX49" fmla="*/ 185817 w 300837"/>
              <a:gd name="connsiteY49" fmla="*/ 185833 h 358140"/>
              <a:gd name="connsiteX50" fmla="*/ 192980 w 300837"/>
              <a:gd name="connsiteY50" fmla="*/ 178670 h 358140"/>
              <a:gd name="connsiteX51" fmla="*/ 192980 w 300837"/>
              <a:gd name="connsiteY51" fmla="*/ 171507 h 358140"/>
              <a:gd name="connsiteX52" fmla="*/ 185817 w 300837"/>
              <a:gd name="connsiteY52" fmla="*/ 164344 h 358140"/>
              <a:gd name="connsiteX53" fmla="*/ 71212 w 300837"/>
              <a:gd name="connsiteY53" fmla="*/ 164344 h 358140"/>
              <a:gd name="connsiteX54" fmla="*/ 71212 w 300837"/>
              <a:gd name="connsiteY54" fmla="*/ 221647 h 358140"/>
              <a:gd name="connsiteX55" fmla="*/ 64049 w 300837"/>
              <a:gd name="connsiteY55" fmla="*/ 228810 h 358140"/>
              <a:gd name="connsiteX56" fmla="*/ 64049 w 300837"/>
              <a:gd name="connsiteY56" fmla="*/ 235972 h 358140"/>
              <a:gd name="connsiteX57" fmla="*/ 71212 w 300837"/>
              <a:gd name="connsiteY57" fmla="*/ 243135 h 358140"/>
              <a:gd name="connsiteX58" fmla="*/ 157166 w 300837"/>
              <a:gd name="connsiteY58" fmla="*/ 243135 h 358140"/>
              <a:gd name="connsiteX59" fmla="*/ 164328 w 300837"/>
              <a:gd name="connsiteY59" fmla="*/ 235972 h 358140"/>
              <a:gd name="connsiteX60" fmla="*/ 164328 w 300837"/>
              <a:gd name="connsiteY60" fmla="*/ 228810 h 358140"/>
              <a:gd name="connsiteX61" fmla="*/ 157166 w 300837"/>
              <a:gd name="connsiteY61" fmla="*/ 221647 h 358140"/>
              <a:gd name="connsiteX62" fmla="*/ 71212 w 300837"/>
              <a:gd name="connsiteY62" fmla="*/ 221647 h 358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00837" h="358140">
                <a:moveTo>
                  <a:pt x="195160" y="3917"/>
                </a:moveTo>
                <a:lnTo>
                  <a:pt x="265994" y="59853"/>
                </a:lnTo>
                <a:lnTo>
                  <a:pt x="195160" y="59853"/>
                </a:lnTo>
                <a:lnTo>
                  <a:pt x="195160" y="3917"/>
                </a:lnTo>
                <a:moveTo>
                  <a:pt x="144070" y="311419"/>
                </a:moveTo>
                <a:lnTo>
                  <a:pt x="135730" y="344671"/>
                </a:lnTo>
                <a:cubicBezTo>
                  <a:pt x="134601" y="349028"/>
                  <a:pt x="134762" y="353583"/>
                  <a:pt x="136334" y="357740"/>
                </a:cubicBezTo>
                <a:lnTo>
                  <a:pt x="7119" y="357740"/>
                </a:lnTo>
                <a:cubicBezTo>
                  <a:pt x="2968" y="357740"/>
                  <a:pt x="-416" y="354383"/>
                  <a:pt x="-416" y="350268"/>
                </a:cubicBezTo>
                <a:lnTo>
                  <a:pt x="-416" y="7074"/>
                </a:lnTo>
                <a:cubicBezTo>
                  <a:pt x="-416" y="2957"/>
                  <a:pt x="2968" y="-400"/>
                  <a:pt x="7119" y="-400"/>
                </a:cubicBezTo>
                <a:lnTo>
                  <a:pt x="180090" y="-400"/>
                </a:lnTo>
                <a:lnTo>
                  <a:pt x="180090" y="67325"/>
                </a:lnTo>
                <a:cubicBezTo>
                  <a:pt x="180090" y="71442"/>
                  <a:pt x="183476" y="74799"/>
                  <a:pt x="187625" y="74799"/>
                </a:cubicBezTo>
                <a:lnTo>
                  <a:pt x="270385" y="74799"/>
                </a:lnTo>
                <a:lnTo>
                  <a:pt x="270385" y="194037"/>
                </a:lnTo>
                <a:cubicBezTo>
                  <a:pt x="261280" y="195077"/>
                  <a:pt x="252857" y="199033"/>
                  <a:pt x="246613" y="205309"/>
                </a:cubicBezTo>
                <a:lnTo>
                  <a:pt x="150397" y="300669"/>
                </a:lnTo>
                <a:cubicBezTo>
                  <a:pt x="147294" y="303506"/>
                  <a:pt x="145038" y="307462"/>
                  <a:pt x="144070" y="311419"/>
                </a:cubicBezTo>
                <a:moveTo>
                  <a:pt x="160631" y="311659"/>
                </a:moveTo>
                <a:lnTo>
                  <a:pt x="239320" y="233564"/>
                </a:lnTo>
                <a:lnTo>
                  <a:pt x="275098" y="269054"/>
                </a:lnTo>
                <a:lnTo>
                  <a:pt x="196449" y="347110"/>
                </a:lnTo>
                <a:cubicBezTo>
                  <a:pt x="195483" y="348110"/>
                  <a:pt x="194273" y="348748"/>
                  <a:pt x="192985" y="349068"/>
                </a:cubicBezTo>
                <a:lnTo>
                  <a:pt x="159382" y="357420"/>
                </a:lnTo>
                <a:cubicBezTo>
                  <a:pt x="158776" y="357580"/>
                  <a:pt x="158172" y="357660"/>
                  <a:pt x="157568" y="357660"/>
                </a:cubicBezTo>
                <a:cubicBezTo>
                  <a:pt x="155595" y="357660"/>
                  <a:pt x="153661" y="356901"/>
                  <a:pt x="152209" y="355501"/>
                </a:cubicBezTo>
                <a:cubicBezTo>
                  <a:pt x="150316" y="353663"/>
                  <a:pt x="149551" y="350985"/>
                  <a:pt x="150236" y="348427"/>
                </a:cubicBezTo>
                <a:lnTo>
                  <a:pt x="158656" y="315096"/>
                </a:lnTo>
                <a:cubicBezTo>
                  <a:pt x="158978" y="313818"/>
                  <a:pt x="159663" y="312537"/>
                  <a:pt x="160631" y="311659"/>
                </a:cubicBezTo>
                <a:moveTo>
                  <a:pt x="292988" y="215859"/>
                </a:moveTo>
                <a:cubicBezTo>
                  <a:pt x="302899" y="225651"/>
                  <a:pt x="302899" y="241597"/>
                  <a:pt x="292988" y="251350"/>
                </a:cubicBezTo>
                <a:lnTo>
                  <a:pt x="285695" y="258582"/>
                </a:lnTo>
                <a:lnTo>
                  <a:pt x="249916" y="223093"/>
                </a:lnTo>
                <a:lnTo>
                  <a:pt x="257210" y="215859"/>
                </a:lnTo>
                <a:cubicBezTo>
                  <a:pt x="266718" y="206308"/>
                  <a:pt x="283440" y="206308"/>
                  <a:pt x="292988" y="215859"/>
                </a:cubicBezTo>
                <a:moveTo>
                  <a:pt x="71212" y="107042"/>
                </a:moveTo>
                <a:cubicBezTo>
                  <a:pt x="67256" y="107042"/>
                  <a:pt x="64049" y="110249"/>
                  <a:pt x="64049" y="114205"/>
                </a:cubicBezTo>
                <a:lnTo>
                  <a:pt x="64049" y="121368"/>
                </a:lnTo>
                <a:cubicBezTo>
                  <a:pt x="64049" y="125324"/>
                  <a:pt x="67256" y="128530"/>
                  <a:pt x="71212" y="128530"/>
                </a:cubicBezTo>
                <a:lnTo>
                  <a:pt x="200142" y="128530"/>
                </a:lnTo>
                <a:cubicBezTo>
                  <a:pt x="204099" y="128530"/>
                  <a:pt x="207305" y="125324"/>
                  <a:pt x="207305" y="121368"/>
                </a:cubicBezTo>
                <a:lnTo>
                  <a:pt x="207305" y="114205"/>
                </a:lnTo>
                <a:cubicBezTo>
                  <a:pt x="207305" y="110249"/>
                  <a:pt x="204099" y="107042"/>
                  <a:pt x="200142" y="107042"/>
                </a:cubicBezTo>
                <a:lnTo>
                  <a:pt x="71212" y="107042"/>
                </a:lnTo>
                <a:moveTo>
                  <a:pt x="71212" y="164344"/>
                </a:moveTo>
                <a:cubicBezTo>
                  <a:pt x="67256" y="164344"/>
                  <a:pt x="64049" y="167551"/>
                  <a:pt x="64049" y="171507"/>
                </a:cubicBezTo>
                <a:lnTo>
                  <a:pt x="64049" y="178670"/>
                </a:lnTo>
                <a:cubicBezTo>
                  <a:pt x="64049" y="182626"/>
                  <a:pt x="67256" y="185833"/>
                  <a:pt x="71212" y="185833"/>
                </a:cubicBezTo>
                <a:lnTo>
                  <a:pt x="185817" y="185833"/>
                </a:lnTo>
                <a:cubicBezTo>
                  <a:pt x="189773" y="185833"/>
                  <a:pt x="192980" y="182626"/>
                  <a:pt x="192980" y="178670"/>
                </a:cubicBezTo>
                <a:lnTo>
                  <a:pt x="192980" y="171507"/>
                </a:lnTo>
                <a:cubicBezTo>
                  <a:pt x="192980" y="167551"/>
                  <a:pt x="189773" y="164344"/>
                  <a:pt x="185817" y="164344"/>
                </a:cubicBezTo>
                <a:lnTo>
                  <a:pt x="71212" y="164344"/>
                </a:lnTo>
                <a:moveTo>
                  <a:pt x="71212" y="221647"/>
                </a:moveTo>
                <a:cubicBezTo>
                  <a:pt x="67256" y="221647"/>
                  <a:pt x="64049" y="224854"/>
                  <a:pt x="64049" y="228810"/>
                </a:cubicBezTo>
                <a:lnTo>
                  <a:pt x="64049" y="235972"/>
                </a:lnTo>
                <a:cubicBezTo>
                  <a:pt x="64049" y="239929"/>
                  <a:pt x="67256" y="243135"/>
                  <a:pt x="71212" y="243135"/>
                </a:cubicBezTo>
                <a:lnTo>
                  <a:pt x="157166" y="243135"/>
                </a:lnTo>
                <a:cubicBezTo>
                  <a:pt x="161122" y="243135"/>
                  <a:pt x="164328" y="239929"/>
                  <a:pt x="164328" y="235972"/>
                </a:cubicBezTo>
                <a:lnTo>
                  <a:pt x="164328" y="228810"/>
                </a:lnTo>
                <a:cubicBezTo>
                  <a:pt x="164328" y="224854"/>
                  <a:pt x="161122" y="221647"/>
                  <a:pt x="157166" y="221647"/>
                </a:cubicBezTo>
                <a:lnTo>
                  <a:pt x="71212" y="221647"/>
                </a:lnTo>
              </a:path>
            </a:pathLst>
          </a:custGeom>
          <a:solidFill>
            <a:schemeClr val="accent1">
              <a:alpha val="60000"/>
            </a:schemeClr>
          </a:solidFill>
          <a:ln w="44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4" name="图片 11" descr="343435383037343b343532333834333bb9a4d7f7"/>
          <p:cNvSpPr/>
          <p:nvPr>
            <p:custDataLst>
              <p:tags r:id="rId10"/>
            </p:custDataLst>
          </p:nvPr>
        </p:nvSpPr>
        <p:spPr>
          <a:xfrm>
            <a:off x="1940560" y="3757930"/>
            <a:ext cx="431165" cy="400685"/>
          </a:xfrm>
          <a:custGeom>
            <a:avLst/>
            <a:gdLst>
              <a:gd name="connsiteX0" fmla="*/ 238674 w 383540"/>
              <a:gd name="connsiteY0" fmla="*/ 214735 h 356048"/>
              <a:gd name="connsiteX1" fmla="*/ 238674 w 383540"/>
              <a:gd name="connsiteY1" fmla="*/ 220977 h 356048"/>
              <a:gd name="connsiteX2" fmla="*/ 231178 w 383540"/>
              <a:gd name="connsiteY2" fmla="*/ 228512 h 356048"/>
              <a:gd name="connsiteX3" fmla="*/ 153443 w 383540"/>
              <a:gd name="connsiteY3" fmla="*/ 228512 h 356048"/>
              <a:gd name="connsiteX4" fmla="*/ 145948 w 383540"/>
              <a:gd name="connsiteY4" fmla="*/ 220977 h 356048"/>
              <a:gd name="connsiteX5" fmla="*/ 145948 w 383540"/>
              <a:gd name="connsiteY5" fmla="*/ 214735 h 356048"/>
              <a:gd name="connsiteX6" fmla="*/ 114 w 383540"/>
              <a:gd name="connsiteY6" fmla="*/ 214735 h 356048"/>
              <a:gd name="connsiteX7" fmla="*/ 114 w 383540"/>
              <a:gd name="connsiteY7" fmla="*/ 325381 h 356048"/>
              <a:gd name="connsiteX8" fmla="*/ 30523 w 383540"/>
              <a:gd name="connsiteY8" fmla="*/ 356164 h 356048"/>
              <a:gd name="connsiteX9" fmla="*/ 353243 w 383540"/>
              <a:gd name="connsiteY9" fmla="*/ 356164 h 356048"/>
              <a:gd name="connsiteX10" fmla="*/ 383651 w 383540"/>
              <a:gd name="connsiteY10" fmla="*/ 325381 h 356048"/>
              <a:gd name="connsiteX11" fmla="*/ 383651 w 383540"/>
              <a:gd name="connsiteY11" fmla="*/ 214735 h 356048"/>
              <a:gd name="connsiteX12" fmla="*/ 238674 w 383540"/>
              <a:gd name="connsiteY12" fmla="*/ 214735 h 356048"/>
              <a:gd name="connsiteX13" fmla="*/ 145948 w 383540"/>
              <a:gd name="connsiteY13" fmla="*/ 191917 h 356048"/>
              <a:gd name="connsiteX14" fmla="*/ 145948 w 383540"/>
              <a:gd name="connsiteY14" fmla="*/ 185673 h 356048"/>
              <a:gd name="connsiteX15" fmla="*/ 153443 w 383540"/>
              <a:gd name="connsiteY15" fmla="*/ 178140 h 356048"/>
              <a:gd name="connsiteX16" fmla="*/ 231178 w 383540"/>
              <a:gd name="connsiteY16" fmla="*/ 178140 h 356048"/>
              <a:gd name="connsiteX17" fmla="*/ 238674 w 383540"/>
              <a:gd name="connsiteY17" fmla="*/ 185673 h 356048"/>
              <a:gd name="connsiteX18" fmla="*/ 238674 w 383540"/>
              <a:gd name="connsiteY18" fmla="*/ 191917 h 356048"/>
              <a:gd name="connsiteX19" fmla="*/ 383654 w 383540"/>
              <a:gd name="connsiteY19" fmla="*/ 191917 h 356048"/>
              <a:gd name="connsiteX20" fmla="*/ 383651 w 383540"/>
              <a:gd name="connsiteY20" fmla="*/ 84284 h 356048"/>
              <a:gd name="connsiteX21" fmla="*/ 353457 w 383540"/>
              <a:gd name="connsiteY21" fmla="*/ 53501 h 356048"/>
              <a:gd name="connsiteX22" fmla="*/ 264372 w 383540"/>
              <a:gd name="connsiteY22" fmla="*/ 53501 h 356048"/>
              <a:gd name="connsiteX23" fmla="*/ 264372 w 383540"/>
              <a:gd name="connsiteY23" fmla="*/ 24870 h 356048"/>
              <a:gd name="connsiteX24" fmla="*/ 241887 w 383540"/>
              <a:gd name="connsiteY24" fmla="*/ 115 h 356048"/>
              <a:gd name="connsiteX25" fmla="*/ 142308 w 383540"/>
              <a:gd name="connsiteY25" fmla="*/ 115 h 356048"/>
              <a:gd name="connsiteX26" fmla="*/ 119822 w 383540"/>
              <a:gd name="connsiteY26" fmla="*/ 24870 h 356048"/>
              <a:gd name="connsiteX27" fmla="*/ 119822 w 383540"/>
              <a:gd name="connsiteY27" fmla="*/ 53501 h 356048"/>
              <a:gd name="connsiteX28" fmla="*/ 30523 w 383540"/>
              <a:gd name="connsiteY28" fmla="*/ 53501 h 356048"/>
              <a:gd name="connsiteX29" fmla="*/ 114 w 383540"/>
              <a:gd name="connsiteY29" fmla="*/ 84284 h 356048"/>
              <a:gd name="connsiteX30" fmla="*/ 114 w 383540"/>
              <a:gd name="connsiteY30" fmla="*/ 191917 h 356048"/>
              <a:gd name="connsiteX31" fmla="*/ 145948 w 383540"/>
              <a:gd name="connsiteY31" fmla="*/ 191917 h 356048"/>
              <a:gd name="connsiteX32" fmla="*/ 146805 w 383540"/>
              <a:gd name="connsiteY32" fmla="*/ 31113 h 356048"/>
              <a:gd name="connsiteX33" fmla="*/ 152372 w 383540"/>
              <a:gd name="connsiteY33" fmla="*/ 25516 h 356048"/>
              <a:gd name="connsiteX34" fmla="*/ 231608 w 383540"/>
              <a:gd name="connsiteY34" fmla="*/ 25516 h 356048"/>
              <a:gd name="connsiteX35" fmla="*/ 237175 w 383540"/>
              <a:gd name="connsiteY35" fmla="*/ 31113 h 356048"/>
              <a:gd name="connsiteX36" fmla="*/ 237175 w 383540"/>
              <a:gd name="connsiteY36" fmla="*/ 53286 h 356048"/>
              <a:gd name="connsiteX37" fmla="*/ 146805 w 383540"/>
              <a:gd name="connsiteY37" fmla="*/ 53286 h 356048"/>
              <a:gd name="connsiteX38" fmla="*/ 146805 w 383540"/>
              <a:gd name="connsiteY38" fmla="*/ 31113 h 3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3540" h="356048">
                <a:moveTo>
                  <a:pt x="238674" y="214735"/>
                </a:moveTo>
                <a:lnTo>
                  <a:pt x="238674" y="220977"/>
                </a:lnTo>
                <a:cubicBezTo>
                  <a:pt x="238674" y="225068"/>
                  <a:pt x="235247" y="228512"/>
                  <a:pt x="231178" y="228512"/>
                </a:cubicBezTo>
                <a:lnTo>
                  <a:pt x="153443" y="228512"/>
                </a:lnTo>
                <a:cubicBezTo>
                  <a:pt x="149375" y="228512"/>
                  <a:pt x="145948" y="225068"/>
                  <a:pt x="145948" y="220977"/>
                </a:cubicBezTo>
                <a:lnTo>
                  <a:pt x="145948" y="214735"/>
                </a:lnTo>
                <a:lnTo>
                  <a:pt x="114" y="214735"/>
                </a:lnTo>
                <a:lnTo>
                  <a:pt x="114" y="325381"/>
                </a:lnTo>
                <a:cubicBezTo>
                  <a:pt x="114" y="342388"/>
                  <a:pt x="13819" y="356164"/>
                  <a:pt x="30523" y="356164"/>
                </a:cubicBezTo>
                <a:lnTo>
                  <a:pt x="353243" y="356164"/>
                </a:lnTo>
                <a:cubicBezTo>
                  <a:pt x="370161" y="356164"/>
                  <a:pt x="383651" y="342388"/>
                  <a:pt x="383651" y="325381"/>
                </a:cubicBezTo>
                <a:lnTo>
                  <a:pt x="383651" y="214735"/>
                </a:lnTo>
                <a:lnTo>
                  <a:pt x="238674" y="214735"/>
                </a:lnTo>
                <a:moveTo>
                  <a:pt x="145948" y="191917"/>
                </a:moveTo>
                <a:lnTo>
                  <a:pt x="145948" y="185673"/>
                </a:lnTo>
                <a:cubicBezTo>
                  <a:pt x="145948" y="181584"/>
                  <a:pt x="149375" y="178140"/>
                  <a:pt x="153443" y="178140"/>
                </a:cubicBezTo>
                <a:lnTo>
                  <a:pt x="231178" y="178140"/>
                </a:lnTo>
                <a:cubicBezTo>
                  <a:pt x="235247" y="178140"/>
                  <a:pt x="238674" y="181584"/>
                  <a:pt x="238674" y="185673"/>
                </a:cubicBezTo>
                <a:lnTo>
                  <a:pt x="238674" y="191917"/>
                </a:lnTo>
                <a:lnTo>
                  <a:pt x="383654" y="191917"/>
                </a:lnTo>
                <a:lnTo>
                  <a:pt x="383651" y="84284"/>
                </a:lnTo>
                <a:cubicBezTo>
                  <a:pt x="383865" y="67278"/>
                  <a:pt x="370161" y="53501"/>
                  <a:pt x="353457" y="53501"/>
                </a:cubicBezTo>
                <a:lnTo>
                  <a:pt x="264372" y="53501"/>
                </a:lnTo>
                <a:lnTo>
                  <a:pt x="264372" y="24870"/>
                </a:lnTo>
                <a:cubicBezTo>
                  <a:pt x="264372" y="12385"/>
                  <a:pt x="254306" y="115"/>
                  <a:pt x="241887" y="115"/>
                </a:cubicBezTo>
                <a:lnTo>
                  <a:pt x="142308" y="115"/>
                </a:lnTo>
                <a:cubicBezTo>
                  <a:pt x="129887" y="115"/>
                  <a:pt x="119822" y="12385"/>
                  <a:pt x="119822" y="24870"/>
                </a:cubicBezTo>
                <a:lnTo>
                  <a:pt x="119822" y="53501"/>
                </a:lnTo>
                <a:lnTo>
                  <a:pt x="30523" y="53501"/>
                </a:lnTo>
                <a:cubicBezTo>
                  <a:pt x="13819" y="53501"/>
                  <a:pt x="114" y="67278"/>
                  <a:pt x="114" y="84284"/>
                </a:cubicBezTo>
                <a:lnTo>
                  <a:pt x="114" y="191917"/>
                </a:lnTo>
                <a:lnTo>
                  <a:pt x="145948" y="191917"/>
                </a:lnTo>
                <a:moveTo>
                  <a:pt x="146805" y="31113"/>
                </a:moveTo>
                <a:cubicBezTo>
                  <a:pt x="146805" y="28100"/>
                  <a:pt x="149161" y="25516"/>
                  <a:pt x="152372" y="25516"/>
                </a:cubicBezTo>
                <a:lnTo>
                  <a:pt x="231608" y="25516"/>
                </a:lnTo>
                <a:cubicBezTo>
                  <a:pt x="234605" y="25516"/>
                  <a:pt x="237175" y="27884"/>
                  <a:pt x="237175" y="31113"/>
                </a:cubicBezTo>
                <a:lnTo>
                  <a:pt x="237175" y="53286"/>
                </a:lnTo>
                <a:lnTo>
                  <a:pt x="146805" y="53286"/>
                </a:lnTo>
                <a:lnTo>
                  <a:pt x="146805" y="31113"/>
                </a:lnTo>
              </a:path>
            </a:pathLst>
          </a:custGeom>
          <a:solidFill>
            <a:schemeClr val="accent1">
              <a:alpha val="80000"/>
            </a:schemeClr>
          </a:solidFill>
          <a:ln w="1361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6778282" y="2456974"/>
            <a:ext cx="4452548" cy="32395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WebSocket连接关闭时，执行清除心跳间隔函数，并在控制台显示“Connection closed”。</a:t>
            </a:r>
            <a:endParaRPr lang="zh-CN" alt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1" name="矩形 20"/>
          <p:cNvSpPr/>
          <p:nvPr>
            <p:custDataLst>
              <p:tags r:id="rId12"/>
            </p:custDataLst>
          </p:nvPr>
        </p:nvSpPr>
        <p:spPr>
          <a:xfrm>
            <a:off x="6770661" y="1973678"/>
            <a:ext cx="4452548" cy="37977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accent1"/>
                </a:solidFill>
                <a:latin typeface="+mn-ea"/>
                <a:cs typeface="+mn-ea"/>
              </a:rPr>
              <a:t>WebSocket连接关闭处理</a:t>
            </a:r>
            <a:endParaRPr lang="zh-CN" altLang="en-US" sz="20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2" name="椭圆 21"/>
          <p:cNvSpPr/>
          <p:nvPr>
            <p:custDataLst>
              <p:tags r:id="rId13"/>
            </p:custDataLst>
          </p:nvPr>
        </p:nvSpPr>
        <p:spPr>
          <a:xfrm>
            <a:off x="6206074" y="1973043"/>
            <a:ext cx="466149" cy="466149"/>
          </a:xfrm>
          <a:prstGeom prst="ellipse">
            <a:avLst/>
          </a:prstGeom>
          <a:solidFill>
            <a:schemeClr val="accent1"/>
          </a:solidFill>
          <a:effectLst/>
        </p:spPr>
        <p:txBody>
          <a:bodyPr wrap="none" lIns="0" tIns="0" rIns="0" bIns="0" rtlCol="0" anchor="ctr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>
                <a:solidFill>
                  <a:srgbClr val="FFFFFF"/>
                </a:solidFill>
                <a:latin typeface="+mn-ea"/>
                <a:cs typeface="+mn-ea"/>
              </a:rPr>
              <a:t>01</a:t>
            </a:r>
            <a:endParaRPr lang="en-US" altLang="zh-CN" sz="1600" b="1" dirty="0">
              <a:solidFill>
                <a:srgbClr val="FFFFFF"/>
              </a:solidFill>
              <a:latin typeface="+mn-ea"/>
              <a:cs typeface="+mn-ea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常见问题与解决方案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06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5967095" y="297180"/>
            <a:ext cx="5412740" cy="959485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635" y="4232275"/>
            <a:ext cx="7011035" cy="98361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标题 16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765175" y="1466850"/>
            <a:ext cx="5632450" cy="721360"/>
          </a:xfrm>
        </p:spPr>
        <p:txBody>
          <a:bodyPr/>
          <a:lstStyle/>
          <a:p>
            <a:pPr algn="l"/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如何应对断线重连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7011035" y="-635"/>
            <a:ext cx="456184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4" name="图片 3" descr="/data/temp/2de6533f-b150-11ef-ba67-be8c39d7f6ec.jpg2de6533f-b150-11ef-ba67-be8c39d7f6ec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lum bright="6000" contrast="-6000"/>
          </a:blip>
          <a:srcRect l="316" r="316"/>
          <a:stretch>
            <a:fillRect/>
          </a:stretch>
        </p:blipFill>
        <p:spPr>
          <a:xfrm>
            <a:off x="764540" y="2306955"/>
            <a:ext cx="8841105" cy="250444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7011670" y="6455410"/>
            <a:ext cx="4560570" cy="4019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正文"/>
          <p:cNvSpPr txBox="1"/>
          <p:nvPr>
            <p:custDataLst>
              <p:tags r:id="rId8"/>
            </p:custDataLst>
          </p:nvPr>
        </p:nvSpPr>
        <p:spPr>
          <a:xfrm>
            <a:off x="765810" y="5311775"/>
            <a:ext cx="5631815" cy="651510"/>
          </a:xfrm>
          <a:prstGeom prst="rect">
            <a:avLst/>
          </a:prstGeom>
          <a:noFill/>
        </p:spPr>
        <p:txBody>
          <a:bodyPr wrap="square" lIns="71755" tIns="0" rIns="71755" bIns="0" rtlCol="0" anchor="t" anchorCtr="0">
            <a:noAutofit/>
          </a:bodyPr>
          <a:lstStyle/>
          <a:p>
            <a:pPr indent="0" algn="l" fontAlgn="auto">
              <a:lnSpc>
                <a:spcPct val="130000"/>
              </a:lnSpc>
              <a:buClr>
                <a:srgbClr val="376FFF"/>
              </a:buClr>
              <a:buSzPct val="80000"/>
              <a:buNone/>
            </a:pP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定时检测 WebSocket 状态，若连接断开则重新创建连接</a:t>
            </a:r>
            <a:endParaRPr lang="zh-CN" altLang="en-US" sz="14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9"/>
            </p:custDataLst>
          </p:nvPr>
        </p:nvSpPr>
        <p:spPr>
          <a:xfrm>
            <a:off x="765175" y="6344285"/>
            <a:ext cx="111125" cy="111125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noFill/>
              <a:sym typeface="+mn-ea"/>
            </a:endParaRPr>
          </a:p>
        </p:txBody>
      </p:sp>
      <p:sp>
        <p:nvSpPr>
          <p:cNvPr id="16" name="椭圆 15"/>
          <p:cNvSpPr/>
          <p:nvPr>
            <p:custDataLst>
              <p:tags r:id="rId10"/>
            </p:custDataLst>
          </p:nvPr>
        </p:nvSpPr>
        <p:spPr>
          <a:xfrm>
            <a:off x="1020445" y="6344285"/>
            <a:ext cx="111125" cy="111125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>
            <p:custDataLst>
              <p:tags r:id="rId1"/>
            </p:custDataLst>
          </p:nvPr>
        </p:nvSpPr>
        <p:spPr>
          <a:xfrm>
            <a:off x="1209040" y="90170"/>
            <a:ext cx="609600" cy="92202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60" h="1452">
                <a:moveTo>
                  <a:pt x="0" y="96"/>
                </a:move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49"/>
                  <a:pt x="149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lose/>
                <a:moveTo>
                  <a:pt x="0" y="516"/>
                </a:moveTo>
                <a:cubicBezTo>
                  <a:pt x="0" y="463"/>
                  <a:pt x="43" y="420"/>
                  <a:pt x="96" y="420"/>
                </a:cubicBezTo>
                <a:cubicBezTo>
                  <a:pt x="149" y="420"/>
                  <a:pt x="192" y="463"/>
                  <a:pt x="192" y="516"/>
                </a:cubicBezTo>
                <a:cubicBezTo>
                  <a:pt x="192" y="569"/>
                  <a:pt x="149" y="612"/>
                  <a:pt x="96" y="612"/>
                </a:cubicBezTo>
                <a:cubicBezTo>
                  <a:pt x="43" y="612"/>
                  <a:pt x="0" y="569"/>
                  <a:pt x="0" y="516"/>
                </a:cubicBezTo>
                <a:close/>
                <a:moveTo>
                  <a:pt x="0" y="936"/>
                </a:moveTo>
                <a:cubicBezTo>
                  <a:pt x="0" y="883"/>
                  <a:pt x="43" y="840"/>
                  <a:pt x="96" y="840"/>
                </a:cubicBezTo>
                <a:cubicBezTo>
                  <a:pt x="149" y="840"/>
                  <a:pt x="192" y="883"/>
                  <a:pt x="192" y="936"/>
                </a:cubicBezTo>
                <a:cubicBezTo>
                  <a:pt x="192" y="989"/>
                  <a:pt x="149" y="1032"/>
                  <a:pt x="96" y="1032"/>
                </a:cubicBezTo>
                <a:cubicBezTo>
                  <a:pt x="43" y="1032"/>
                  <a:pt x="0" y="989"/>
                  <a:pt x="0" y="936"/>
                </a:cubicBezTo>
                <a:close/>
                <a:moveTo>
                  <a:pt x="0" y="1356"/>
                </a:moveTo>
                <a:cubicBezTo>
                  <a:pt x="0" y="1303"/>
                  <a:pt x="43" y="1260"/>
                  <a:pt x="96" y="1260"/>
                </a:cubicBezTo>
                <a:cubicBezTo>
                  <a:pt x="149" y="1260"/>
                  <a:pt x="192" y="1303"/>
                  <a:pt x="192" y="1356"/>
                </a:cubicBezTo>
                <a:cubicBezTo>
                  <a:pt x="192" y="1409"/>
                  <a:pt x="149" y="1452"/>
                  <a:pt x="96" y="1452"/>
                </a:cubicBezTo>
                <a:cubicBezTo>
                  <a:pt x="43" y="1452"/>
                  <a:pt x="0" y="1409"/>
                  <a:pt x="0" y="1356"/>
                </a:cubicBezTo>
                <a:close/>
                <a:moveTo>
                  <a:pt x="384" y="96"/>
                </a:moveTo>
                <a:cubicBezTo>
                  <a:pt x="384" y="43"/>
                  <a:pt x="427" y="0"/>
                  <a:pt x="480" y="0"/>
                </a:cubicBezTo>
                <a:cubicBezTo>
                  <a:pt x="533" y="0"/>
                  <a:pt x="576" y="43"/>
                  <a:pt x="576" y="96"/>
                </a:cubicBezTo>
                <a:cubicBezTo>
                  <a:pt x="576" y="149"/>
                  <a:pt x="533" y="192"/>
                  <a:pt x="480" y="192"/>
                </a:cubicBezTo>
                <a:cubicBezTo>
                  <a:pt x="427" y="192"/>
                  <a:pt x="384" y="149"/>
                  <a:pt x="384" y="96"/>
                </a:cubicBezTo>
                <a:close/>
                <a:moveTo>
                  <a:pt x="384" y="516"/>
                </a:moveTo>
                <a:cubicBezTo>
                  <a:pt x="384" y="463"/>
                  <a:pt x="427" y="420"/>
                  <a:pt x="480" y="420"/>
                </a:cubicBezTo>
                <a:cubicBezTo>
                  <a:pt x="533" y="420"/>
                  <a:pt x="576" y="463"/>
                  <a:pt x="576" y="516"/>
                </a:cubicBezTo>
                <a:cubicBezTo>
                  <a:pt x="576" y="569"/>
                  <a:pt x="533" y="612"/>
                  <a:pt x="480" y="612"/>
                </a:cubicBezTo>
                <a:cubicBezTo>
                  <a:pt x="427" y="612"/>
                  <a:pt x="384" y="569"/>
                  <a:pt x="384" y="516"/>
                </a:cubicBezTo>
                <a:close/>
                <a:moveTo>
                  <a:pt x="384" y="936"/>
                </a:moveTo>
                <a:cubicBezTo>
                  <a:pt x="384" y="883"/>
                  <a:pt x="427" y="840"/>
                  <a:pt x="480" y="840"/>
                </a:cubicBezTo>
                <a:cubicBezTo>
                  <a:pt x="533" y="840"/>
                  <a:pt x="576" y="883"/>
                  <a:pt x="576" y="936"/>
                </a:cubicBezTo>
                <a:cubicBezTo>
                  <a:pt x="576" y="989"/>
                  <a:pt x="533" y="1032"/>
                  <a:pt x="480" y="1032"/>
                </a:cubicBezTo>
                <a:cubicBezTo>
                  <a:pt x="427" y="1032"/>
                  <a:pt x="384" y="989"/>
                  <a:pt x="384" y="936"/>
                </a:cubicBezTo>
                <a:close/>
                <a:moveTo>
                  <a:pt x="384" y="1356"/>
                </a:moveTo>
                <a:cubicBezTo>
                  <a:pt x="384" y="1303"/>
                  <a:pt x="427" y="1260"/>
                  <a:pt x="480" y="1260"/>
                </a:cubicBezTo>
                <a:cubicBezTo>
                  <a:pt x="533" y="1260"/>
                  <a:pt x="576" y="1303"/>
                  <a:pt x="576" y="1356"/>
                </a:cubicBezTo>
                <a:cubicBezTo>
                  <a:pt x="576" y="1409"/>
                  <a:pt x="533" y="1452"/>
                  <a:pt x="480" y="1452"/>
                </a:cubicBezTo>
                <a:cubicBezTo>
                  <a:pt x="427" y="1452"/>
                  <a:pt x="384" y="1409"/>
                  <a:pt x="384" y="1356"/>
                </a:cubicBezTo>
                <a:close/>
                <a:moveTo>
                  <a:pt x="768" y="96"/>
                </a:moveTo>
                <a:cubicBezTo>
                  <a:pt x="768" y="43"/>
                  <a:pt x="811" y="0"/>
                  <a:pt x="864" y="0"/>
                </a:cubicBezTo>
                <a:cubicBezTo>
                  <a:pt x="917" y="0"/>
                  <a:pt x="960" y="43"/>
                  <a:pt x="960" y="96"/>
                </a:cubicBezTo>
                <a:cubicBezTo>
                  <a:pt x="960" y="149"/>
                  <a:pt x="917" y="192"/>
                  <a:pt x="864" y="192"/>
                </a:cubicBezTo>
                <a:cubicBezTo>
                  <a:pt x="811" y="192"/>
                  <a:pt x="768" y="149"/>
                  <a:pt x="768" y="96"/>
                </a:cubicBezTo>
                <a:close/>
                <a:moveTo>
                  <a:pt x="768" y="516"/>
                </a:moveTo>
                <a:cubicBezTo>
                  <a:pt x="768" y="463"/>
                  <a:pt x="811" y="420"/>
                  <a:pt x="864" y="420"/>
                </a:cubicBezTo>
                <a:cubicBezTo>
                  <a:pt x="917" y="420"/>
                  <a:pt x="960" y="463"/>
                  <a:pt x="960" y="516"/>
                </a:cubicBezTo>
                <a:cubicBezTo>
                  <a:pt x="960" y="569"/>
                  <a:pt x="917" y="612"/>
                  <a:pt x="864" y="612"/>
                </a:cubicBezTo>
                <a:cubicBezTo>
                  <a:pt x="811" y="612"/>
                  <a:pt x="768" y="569"/>
                  <a:pt x="768" y="516"/>
                </a:cubicBezTo>
                <a:close/>
                <a:moveTo>
                  <a:pt x="768" y="936"/>
                </a:moveTo>
                <a:cubicBezTo>
                  <a:pt x="768" y="883"/>
                  <a:pt x="811" y="840"/>
                  <a:pt x="864" y="840"/>
                </a:cubicBezTo>
                <a:cubicBezTo>
                  <a:pt x="917" y="840"/>
                  <a:pt x="960" y="883"/>
                  <a:pt x="960" y="936"/>
                </a:cubicBezTo>
                <a:cubicBezTo>
                  <a:pt x="960" y="989"/>
                  <a:pt x="917" y="1032"/>
                  <a:pt x="864" y="1032"/>
                </a:cubicBezTo>
                <a:cubicBezTo>
                  <a:pt x="811" y="1032"/>
                  <a:pt x="768" y="989"/>
                  <a:pt x="768" y="936"/>
                </a:cubicBezTo>
                <a:close/>
                <a:moveTo>
                  <a:pt x="768" y="1356"/>
                </a:moveTo>
                <a:cubicBezTo>
                  <a:pt x="768" y="1303"/>
                  <a:pt x="811" y="1260"/>
                  <a:pt x="864" y="1260"/>
                </a:cubicBezTo>
                <a:cubicBezTo>
                  <a:pt x="917" y="1260"/>
                  <a:pt x="960" y="1303"/>
                  <a:pt x="960" y="1356"/>
                </a:cubicBezTo>
                <a:cubicBezTo>
                  <a:pt x="960" y="1409"/>
                  <a:pt x="917" y="1452"/>
                  <a:pt x="864" y="1452"/>
                </a:cubicBezTo>
                <a:cubicBezTo>
                  <a:pt x="811" y="1452"/>
                  <a:pt x="768" y="1409"/>
                  <a:pt x="768" y="135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0" y="4552315"/>
            <a:ext cx="12191365" cy="2305685"/>
          </a:xfrm>
          <a:prstGeom prst="rect">
            <a:avLst/>
          </a:prstGeom>
          <a:gradFill>
            <a:gsLst>
              <a:gs pos="50000">
                <a:schemeClr val="accent1"/>
              </a:gs>
              <a:gs pos="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/data/temp/308e8872-b150-11ef-b388-d22215da3de0.jpg308e8872-b150-11ef-b388-d22215da3de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lum bright="6000"/>
          </a:blip>
          <a:srcRect t="85" b="85"/>
          <a:stretch>
            <a:fillRect/>
          </a:stretch>
        </p:blipFill>
        <p:spPr>
          <a:xfrm>
            <a:off x="824865" y="1042035"/>
            <a:ext cx="10541635" cy="4699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6601" h="7519">
                <a:moveTo>
                  <a:pt x="0" y="0"/>
                </a:moveTo>
                <a:lnTo>
                  <a:pt x="16601" y="0"/>
                </a:lnTo>
                <a:lnTo>
                  <a:pt x="16601" y="7519"/>
                </a:lnTo>
                <a:lnTo>
                  <a:pt x="0" y="7519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chemeClr val="accent1"/>
            </a:solidFill>
          </a:ln>
        </p:spPr>
      </p:pic>
      <p:sp>
        <p:nvSpPr>
          <p:cNvPr id="9" name="正文"/>
          <p:cNvSpPr txBox="1"/>
          <p:nvPr>
            <p:custDataLst>
              <p:tags r:id="rId5"/>
            </p:custDataLst>
          </p:nvPr>
        </p:nvSpPr>
        <p:spPr>
          <a:xfrm>
            <a:off x="824865" y="5930900"/>
            <a:ext cx="10541000" cy="3702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algn="r" fontAlgn="auto">
              <a:lnSpc>
                <a:spcPct val="130000"/>
              </a:lnSpc>
              <a:buClr>
                <a:srgbClr val="376FFF"/>
              </a:buClr>
              <a:buSzPct val="80000"/>
              <a:buNone/>
            </a:pPr>
            <a:r>
              <a:rPr lang="zh-CN" altLang="en-US" sz="1200" spc="150" dirty="0">
                <a:solidFill>
                  <a:srgbClr val="FFFFFF"/>
                </a:solidFill>
                <a:latin typeface="+mn-ea"/>
                <a:sym typeface="+mn-ea"/>
              </a:rPr>
              <a:t>使用二进制数据传输（ArrayBuffer 或 Blob）
压缩数据内容</a:t>
            </a:r>
            <a:endParaRPr lang="zh-CN" altLang="en-US" sz="1200" spc="150" dirty="0">
              <a:solidFill>
                <a:srgbClr val="FFFFFF"/>
              </a:solidFill>
              <a:latin typeface="+mn-ea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70800" y="568800"/>
            <a:ext cx="4694400" cy="752400"/>
          </a:xfrm>
          <a:solidFill>
            <a:schemeClr val="accent1"/>
          </a:solidFill>
        </p:spPr>
        <p:txBody>
          <a:bodyPr/>
          <a:lstStyle/>
          <a:p>
            <a:r>
              <a:rPr lang="zh-CN" altLang="en-US" sz="2000" dirty="0">
                <a:solidFill>
                  <a:srgbClr val="FFFFFF"/>
                </a:solidFill>
              </a:rPr>
              <a:t>如何优化性能</a:t>
            </a:r>
            <a:endParaRPr lang="zh-CN" altLang="en-US" sz="2000" dirty="0">
              <a:solidFill>
                <a:srgbClr val="FFFFFF"/>
              </a:solidFill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42670" y="3490595"/>
            <a:ext cx="2555240" cy="2051050"/>
          </a:xfr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rgbClr val="333333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spc="0">
                <a:solidFill>
                  <a:schemeClr val="tx1"/>
                </a:solidFill>
                <a:latin typeface="+mj-ea"/>
                <a:sym typeface="+mn-ea"/>
              </a:rPr>
              <a:t>如何保证安全性</a:t>
            </a:r>
            <a:endParaRPr lang="zh-CN" altLang="en-US" spc="0">
              <a:solidFill>
                <a:schemeClr val="tx1"/>
              </a:solidFill>
              <a:latin typeface="+mj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4033520" y="5490210"/>
            <a:ext cx="7543800" cy="67183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/data/temp/2bed49f7-b150-11ef-a643-566e1adb3215.jpg@base@tag=imgScale&amp;m=1&amp;w=2094&amp;h=1400&amp;q=952bed49f7-b150-11ef-a643-566e1adb321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8793" b="2048"/>
          <a:stretch>
            <a:fillRect/>
          </a:stretch>
        </p:blipFill>
        <p:spPr>
          <a:xfrm>
            <a:off x="4033520" y="845820"/>
            <a:ext cx="7543800" cy="504444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880" h="7944">
                <a:moveTo>
                  <a:pt x="0" y="0"/>
                </a:moveTo>
                <a:lnTo>
                  <a:pt x="11880" y="0"/>
                </a:lnTo>
                <a:lnTo>
                  <a:pt x="11880" y="7944"/>
                </a:lnTo>
                <a:lnTo>
                  <a:pt x="0" y="794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608330" y="845820"/>
            <a:ext cx="3425190" cy="22967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lIns="360045" rIns="323850" rtlCol="0" anchor="ctr"/>
          <a:lstStyle/>
          <a:p>
            <a:pPr indent="0" algn="l" fontAlgn="auto">
              <a:lnSpc>
                <a:spcPct val="130000"/>
              </a:lnSpc>
            </a:pPr>
            <a:r>
              <a:rPr lang="zh-CN" altLang="en-US" sz="1400" spc="150" dirty="0">
                <a:solidFill>
                  <a:schemeClr val="lt1">
                    <a:lumMod val="100000"/>
                  </a:schemeClr>
                </a:solidFill>
                <a:latin typeface="+mn-ea"/>
                <a:sym typeface="+mn-ea"/>
              </a:rPr>
              <a:t>使用 wss:// 加密通信
在服务端验证消息来源，防止数据注入</a:t>
            </a:r>
            <a:endParaRPr lang="zh-CN" altLang="en-US" sz="1400" spc="150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608330" y="6000750"/>
            <a:ext cx="161290" cy="1612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7"/>
            </p:custDataLst>
          </p:nvPr>
        </p:nvSpPr>
        <p:spPr>
          <a:xfrm>
            <a:off x="882015" y="6000750"/>
            <a:ext cx="161290" cy="161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案例分析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07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/data/temp/3114dede-b150-11ef-b851-b6e7d0f90d95.jpg3114dede-b150-11ef-b851-b6e7d0f90d9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72" r="172"/>
          <a:stretch>
            <a:fillRect/>
          </a:stretch>
        </p:blipFill>
        <p:spPr>
          <a:xfrm>
            <a:off x="-9525" y="839788"/>
            <a:ext cx="12211685" cy="3709035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847715" y="6031865"/>
            <a:ext cx="76200" cy="762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6057265" y="6031865"/>
            <a:ext cx="76200" cy="762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6266815" y="6031865"/>
            <a:ext cx="76200" cy="762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正文"/>
          <p:cNvSpPr txBox="1"/>
          <p:nvPr>
            <p:custDataLst>
              <p:tags r:id="rId6"/>
            </p:custDataLst>
          </p:nvPr>
        </p:nvSpPr>
        <p:spPr>
          <a:xfrm>
            <a:off x="962660" y="5047615"/>
            <a:ext cx="10266045" cy="7962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indent="0" algn="l" fontAlgn="auto">
              <a:lnSpc>
                <a:spcPct val="130000"/>
              </a:lnSpc>
            </a:pP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架构：WebSocket + Redis Pub/Sub 实现消息分发
亮点：用户状态同步，离线消息存储</a:t>
            </a:r>
            <a:endParaRPr lang="zh-CN" altLang="en-US" sz="14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4" name="任意多边形 13"/>
          <p:cNvSpPr/>
          <p:nvPr>
            <p:custDataLst>
              <p:tags r:id="rId7"/>
            </p:custDataLst>
          </p:nvPr>
        </p:nvSpPr>
        <p:spPr>
          <a:xfrm>
            <a:off x="0" y="836295"/>
            <a:ext cx="5386705" cy="3716020"/>
          </a:xfrm>
          <a:custGeom>
            <a:avLst/>
            <a:gdLst>
              <a:gd name="connsiteX0" fmla="*/ 0 w 5483"/>
              <a:gd name="connsiteY0" fmla="*/ 0 h 7315"/>
              <a:gd name="connsiteX1" fmla="*/ 2742 w 5483"/>
              <a:gd name="connsiteY1" fmla="*/ 0 h 7315"/>
              <a:gd name="connsiteX2" fmla="*/ 5483 w 5483"/>
              <a:gd name="connsiteY2" fmla="*/ 7315 h 7315"/>
              <a:gd name="connsiteX3" fmla="*/ 0 w 5483"/>
              <a:gd name="connsiteY3" fmla="*/ 7315 h 7315"/>
              <a:gd name="connsiteX4" fmla="*/ 0 w 5483"/>
              <a:gd name="connsiteY4" fmla="*/ 0 h 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3" h="7315">
                <a:moveTo>
                  <a:pt x="0" y="0"/>
                </a:moveTo>
                <a:lnTo>
                  <a:pt x="2742" y="0"/>
                </a:lnTo>
                <a:lnTo>
                  <a:pt x="5483" y="7315"/>
                </a:lnTo>
                <a:lnTo>
                  <a:pt x="0" y="73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418465" y="1791335"/>
            <a:ext cx="3507740" cy="1831340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>
                <a:solidFill>
                  <a:srgbClr val="FFFFFF"/>
                </a:solidFill>
                <a:sym typeface="+mn-ea"/>
              </a:rPr>
              <a:t>案例 1：实时聊天系统</a:t>
            </a:r>
            <a:endParaRPr lang="zh-CN" altLang="en-US" sz="4000" dirty="0">
              <a:solidFill>
                <a:srgbClr val="FFFFFF"/>
              </a:solidFill>
              <a:sym typeface="+mn-ea"/>
            </a:endParaRPr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案例 2：在线协作编辑</a:t>
            </a:r>
            <a:endParaRPr lang="zh-CN" altLang="en-US"/>
          </a:p>
        </p:txBody>
      </p:sp>
      <p:sp>
        <p:nvSpPr>
          <p:cNvPr id="72" name="矩形 71"/>
          <p:cNvSpPr/>
          <p:nvPr>
            <p:custDataLst>
              <p:tags r:id="rId2"/>
            </p:custDataLst>
          </p:nvPr>
        </p:nvSpPr>
        <p:spPr>
          <a:xfrm>
            <a:off x="946785" y="2167255"/>
            <a:ext cx="10182225" cy="3458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技术：WebSocket 传输编辑操作，CRDT 解决冲突
成果：实时同步多人文档编辑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cxnSp>
        <p:nvCxnSpPr>
          <p:cNvPr id="76" name="直接连接符 75"/>
          <p:cNvCxnSpPr/>
          <p:nvPr>
            <p:custDataLst>
              <p:tags r:id="rId3"/>
            </p:custDataLst>
          </p:nvPr>
        </p:nvCxnSpPr>
        <p:spPr>
          <a:xfrm>
            <a:off x="6898640" y="5965825"/>
            <a:ext cx="467931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>
            <p:custDataLst>
              <p:tags r:id="rId4"/>
            </p:custDataLst>
          </p:nvPr>
        </p:nvCxnSpPr>
        <p:spPr>
          <a:xfrm>
            <a:off x="1627505" y="5865495"/>
            <a:ext cx="7217410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8" name="任意多边形: 形状 1397"/>
          <p:cNvSpPr/>
          <p:nvPr>
            <p:custDataLst>
              <p:tags r:id="rId5"/>
            </p:custDataLst>
          </p:nvPr>
        </p:nvSpPr>
        <p:spPr>
          <a:xfrm>
            <a:off x="635635" y="5552440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: 形状 1397"/>
          <p:cNvSpPr/>
          <p:nvPr>
            <p:custDataLst>
              <p:tags r:id="rId6"/>
            </p:custDataLst>
          </p:nvPr>
        </p:nvSpPr>
        <p:spPr>
          <a:xfrm>
            <a:off x="1092835" y="5670550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73" name="直接连接符 72"/>
          <p:cNvCxnSpPr/>
          <p:nvPr>
            <p:custDataLst>
              <p:tags r:id="rId7"/>
            </p:custDataLst>
          </p:nvPr>
        </p:nvCxnSpPr>
        <p:spPr>
          <a:xfrm>
            <a:off x="608965" y="1818640"/>
            <a:ext cx="384365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8"/>
            </p:custDataLst>
          </p:nvPr>
        </p:nvCxnSpPr>
        <p:spPr>
          <a:xfrm>
            <a:off x="2518410" y="1924685"/>
            <a:ext cx="7999095" cy="635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任意多边形: 形状 1397"/>
          <p:cNvSpPr/>
          <p:nvPr>
            <p:custDataLst>
              <p:tags r:id="rId9"/>
            </p:custDataLst>
          </p:nvPr>
        </p:nvSpPr>
        <p:spPr>
          <a:xfrm>
            <a:off x="10650855" y="1641475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任意多边形: 形状 1397"/>
          <p:cNvSpPr/>
          <p:nvPr>
            <p:custDataLst>
              <p:tags r:id="rId10"/>
            </p:custDataLst>
          </p:nvPr>
        </p:nvSpPr>
        <p:spPr>
          <a:xfrm>
            <a:off x="11108055" y="1759585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>
            <p:custDataLst>
              <p:tags r:id="rId11"/>
            </p:custDataLst>
          </p:nvPr>
        </p:nvCxnSpPr>
        <p:spPr>
          <a:xfrm>
            <a:off x="740410" y="1534160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12"/>
            </p:custDataLst>
          </p:nvPr>
        </p:nvCxnSpPr>
        <p:spPr>
          <a:xfrm>
            <a:off x="11346815" y="5031105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背景与基础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01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案例 3：实时数据推送</a:t>
            </a:r>
            <a:endParaRPr lang="zh-CN" altLang="en-US"/>
          </a:p>
        </p:txBody>
      </p:sp>
      <p:sp>
        <p:nvSpPr>
          <p:cNvPr id="18" name="任意多边形: 形状 17"/>
          <p:cNvSpPr/>
          <p:nvPr>
            <p:custDataLst>
              <p:tags r:id="rId2"/>
            </p:custDataLst>
          </p:nvPr>
        </p:nvSpPr>
        <p:spPr>
          <a:xfrm flipV="1">
            <a:off x="673100" y="1801495"/>
            <a:ext cx="10904220" cy="4461510"/>
          </a:xfrm>
          <a:prstGeom prst="snipRoundRect">
            <a:avLst>
              <a:gd name="adj1" fmla="val 0"/>
              <a:gd name="adj2" fmla="val 17477"/>
            </a:avLst>
          </a:prstGeom>
          <a:solidFill>
            <a:srgbClr val="FFFFFF"/>
          </a:solidFill>
          <a:ln w="25400"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76200" dist="38100" dir="2700000" algn="tl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388"/>
          <p:cNvSpPr/>
          <p:nvPr>
            <p:custDataLst>
              <p:tags r:id="rId3"/>
            </p:custDataLst>
          </p:nvPr>
        </p:nvSpPr>
        <p:spPr>
          <a:xfrm>
            <a:off x="673100" y="1717675"/>
            <a:ext cx="10904220" cy="4562475"/>
          </a:xfrm>
          <a:custGeom>
            <a:avLst/>
            <a:gdLst>
              <a:gd name="connsiteX0" fmla="*/ 4515326 w 4682585"/>
              <a:gd name="connsiteY0" fmla="*/ 1881473 h 2174272"/>
              <a:gd name="connsiteX1" fmla="*/ 4515326 w 4682585"/>
              <a:gd name="connsiteY1" fmla="*/ 2028063 h 2174272"/>
              <a:gd name="connsiteX2" fmla="*/ 4673060 w 4682585"/>
              <a:gd name="connsiteY2" fmla="*/ 2028063 h 2174272"/>
              <a:gd name="connsiteX3" fmla="*/ 4673060 w 4682585"/>
              <a:gd name="connsiteY3" fmla="*/ 1881473 h 2174272"/>
              <a:gd name="connsiteX4" fmla="*/ 4348068 w 4682585"/>
              <a:gd name="connsiteY4" fmla="*/ 1881473 h 2174272"/>
              <a:gd name="connsiteX5" fmla="*/ 4348068 w 4682585"/>
              <a:gd name="connsiteY5" fmla="*/ 2028063 h 2174272"/>
              <a:gd name="connsiteX6" fmla="*/ 4505801 w 4682585"/>
              <a:gd name="connsiteY6" fmla="*/ 2028063 h 2174272"/>
              <a:gd name="connsiteX7" fmla="*/ 4505801 w 4682585"/>
              <a:gd name="connsiteY7" fmla="*/ 1881473 h 2174272"/>
              <a:gd name="connsiteX8" fmla="*/ 4180809 w 4682585"/>
              <a:gd name="connsiteY8" fmla="*/ 1881473 h 2174272"/>
              <a:gd name="connsiteX9" fmla="*/ 4180809 w 4682585"/>
              <a:gd name="connsiteY9" fmla="*/ 2028063 h 2174272"/>
              <a:gd name="connsiteX10" fmla="*/ 4338543 w 4682585"/>
              <a:gd name="connsiteY10" fmla="*/ 2028063 h 2174272"/>
              <a:gd name="connsiteX11" fmla="*/ 4338543 w 4682585"/>
              <a:gd name="connsiteY11" fmla="*/ 1881473 h 2174272"/>
              <a:gd name="connsiteX12" fmla="*/ 4013550 w 4682585"/>
              <a:gd name="connsiteY12" fmla="*/ 1881473 h 2174272"/>
              <a:gd name="connsiteX13" fmla="*/ 4013550 w 4682585"/>
              <a:gd name="connsiteY13" fmla="*/ 2028063 h 2174272"/>
              <a:gd name="connsiteX14" fmla="*/ 4171284 w 4682585"/>
              <a:gd name="connsiteY14" fmla="*/ 2028063 h 2174272"/>
              <a:gd name="connsiteX15" fmla="*/ 4171284 w 4682585"/>
              <a:gd name="connsiteY15" fmla="*/ 1881473 h 2174272"/>
              <a:gd name="connsiteX16" fmla="*/ 3846291 w 4682585"/>
              <a:gd name="connsiteY16" fmla="*/ 1881473 h 2174272"/>
              <a:gd name="connsiteX17" fmla="*/ 3846291 w 4682585"/>
              <a:gd name="connsiteY17" fmla="*/ 2028063 h 2174272"/>
              <a:gd name="connsiteX18" fmla="*/ 4004025 w 4682585"/>
              <a:gd name="connsiteY18" fmla="*/ 2028063 h 2174272"/>
              <a:gd name="connsiteX19" fmla="*/ 4004025 w 4682585"/>
              <a:gd name="connsiteY19" fmla="*/ 1881473 h 2174272"/>
              <a:gd name="connsiteX20" fmla="*/ 3678936 w 4682585"/>
              <a:gd name="connsiteY20" fmla="*/ 1881473 h 2174272"/>
              <a:gd name="connsiteX21" fmla="*/ 3678936 w 4682585"/>
              <a:gd name="connsiteY21" fmla="*/ 2028063 h 2174272"/>
              <a:gd name="connsiteX22" fmla="*/ 3836766 w 4682585"/>
              <a:gd name="connsiteY22" fmla="*/ 2028063 h 2174272"/>
              <a:gd name="connsiteX23" fmla="*/ 3836766 w 4682585"/>
              <a:gd name="connsiteY23" fmla="*/ 1881473 h 2174272"/>
              <a:gd name="connsiteX24" fmla="*/ 3511677 w 4682585"/>
              <a:gd name="connsiteY24" fmla="*/ 1881473 h 2174272"/>
              <a:gd name="connsiteX25" fmla="*/ 3511677 w 4682585"/>
              <a:gd name="connsiteY25" fmla="*/ 2028063 h 2174272"/>
              <a:gd name="connsiteX26" fmla="*/ 3669411 w 4682585"/>
              <a:gd name="connsiteY26" fmla="*/ 2028063 h 2174272"/>
              <a:gd name="connsiteX27" fmla="*/ 3669411 w 4682585"/>
              <a:gd name="connsiteY27" fmla="*/ 1881473 h 2174272"/>
              <a:gd name="connsiteX28" fmla="*/ 3344418 w 4682585"/>
              <a:gd name="connsiteY28" fmla="*/ 1881473 h 2174272"/>
              <a:gd name="connsiteX29" fmla="*/ 3344418 w 4682585"/>
              <a:gd name="connsiteY29" fmla="*/ 2028063 h 2174272"/>
              <a:gd name="connsiteX30" fmla="*/ 3502152 w 4682585"/>
              <a:gd name="connsiteY30" fmla="*/ 2028063 h 2174272"/>
              <a:gd name="connsiteX31" fmla="*/ 3502152 w 4682585"/>
              <a:gd name="connsiteY31" fmla="*/ 1881473 h 2174272"/>
              <a:gd name="connsiteX32" fmla="*/ 3177159 w 4682585"/>
              <a:gd name="connsiteY32" fmla="*/ 1881473 h 2174272"/>
              <a:gd name="connsiteX33" fmla="*/ 3177159 w 4682585"/>
              <a:gd name="connsiteY33" fmla="*/ 2028063 h 2174272"/>
              <a:gd name="connsiteX34" fmla="*/ 3334893 w 4682585"/>
              <a:gd name="connsiteY34" fmla="*/ 2028063 h 2174272"/>
              <a:gd name="connsiteX35" fmla="*/ 3334893 w 4682585"/>
              <a:gd name="connsiteY35" fmla="*/ 1881473 h 2174272"/>
              <a:gd name="connsiteX36" fmla="*/ 3009900 w 4682585"/>
              <a:gd name="connsiteY36" fmla="*/ 1881473 h 2174272"/>
              <a:gd name="connsiteX37" fmla="*/ 3009900 w 4682585"/>
              <a:gd name="connsiteY37" fmla="*/ 2028063 h 2174272"/>
              <a:gd name="connsiteX38" fmla="*/ 3167634 w 4682585"/>
              <a:gd name="connsiteY38" fmla="*/ 2028063 h 2174272"/>
              <a:gd name="connsiteX39" fmla="*/ 3167634 w 4682585"/>
              <a:gd name="connsiteY39" fmla="*/ 1881473 h 2174272"/>
              <a:gd name="connsiteX40" fmla="*/ 2842641 w 4682585"/>
              <a:gd name="connsiteY40" fmla="*/ 1881473 h 2174272"/>
              <a:gd name="connsiteX41" fmla="*/ 2842641 w 4682585"/>
              <a:gd name="connsiteY41" fmla="*/ 2028063 h 2174272"/>
              <a:gd name="connsiteX42" fmla="*/ 3000375 w 4682585"/>
              <a:gd name="connsiteY42" fmla="*/ 2028063 h 2174272"/>
              <a:gd name="connsiteX43" fmla="*/ 3000375 w 4682585"/>
              <a:gd name="connsiteY43" fmla="*/ 1881473 h 2174272"/>
              <a:gd name="connsiteX44" fmla="*/ 2675382 w 4682585"/>
              <a:gd name="connsiteY44" fmla="*/ 1881473 h 2174272"/>
              <a:gd name="connsiteX45" fmla="*/ 2675382 w 4682585"/>
              <a:gd name="connsiteY45" fmla="*/ 2028063 h 2174272"/>
              <a:gd name="connsiteX46" fmla="*/ 2833116 w 4682585"/>
              <a:gd name="connsiteY46" fmla="*/ 2028063 h 2174272"/>
              <a:gd name="connsiteX47" fmla="*/ 2833116 w 4682585"/>
              <a:gd name="connsiteY47" fmla="*/ 1881473 h 2174272"/>
              <a:gd name="connsiteX48" fmla="*/ 2508123 w 4682585"/>
              <a:gd name="connsiteY48" fmla="*/ 1881473 h 2174272"/>
              <a:gd name="connsiteX49" fmla="*/ 2508123 w 4682585"/>
              <a:gd name="connsiteY49" fmla="*/ 2028063 h 2174272"/>
              <a:gd name="connsiteX50" fmla="*/ 2665857 w 4682585"/>
              <a:gd name="connsiteY50" fmla="*/ 2028063 h 2174272"/>
              <a:gd name="connsiteX51" fmla="*/ 2665857 w 4682585"/>
              <a:gd name="connsiteY51" fmla="*/ 1881473 h 2174272"/>
              <a:gd name="connsiteX52" fmla="*/ 2340864 w 4682585"/>
              <a:gd name="connsiteY52" fmla="*/ 1881473 h 2174272"/>
              <a:gd name="connsiteX53" fmla="*/ 2340864 w 4682585"/>
              <a:gd name="connsiteY53" fmla="*/ 2028063 h 2174272"/>
              <a:gd name="connsiteX54" fmla="*/ 2498598 w 4682585"/>
              <a:gd name="connsiteY54" fmla="*/ 2028063 h 2174272"/>
              <a:gd name="connsiteX55" fmla="*/ 2498598 w 4682585"/>
              <a:gd name="connsiteY55" fmla="*/ 1881473 h 2174272"/>
              <a:gd name="connsiteX56" fmla="*/ 2173510 w 4682585"/>
              <a:gd name="connsiteY56" fmla="*/ 1881473 h 2174272"/>
              <a:gd name="connsiteX57" fmla="*/ 2173510 w 4682585"/>
              <a:gd name="connsiteY57" fmla="*/ 2028063 h 2174272"/>
              <a:gd name="connsiteX58" fmla="*/ 2331339 w 4682585"/>
              <a:gd name="connsiteY58" fmla="*/ 2028063 h 2174272"/>
              <a:gd name="connsiteX59" fmla="*/ 2331339 w 4682585"/>
              <a:gd name="connsiteY59" fmla="*/ 1881473 h 2174272"/>
              <a:gd name="connsiteX60" fmla="*/ 2006251 w 4682585"/>
              <a:gd name="connsiteY60" fmla="*/ 1881473 h 2174272"/>
              <a:gd name="connsiteX61" fmla="*/ 2006251 w 4682585"/>
              <a:gd name="connsiteY61" fmla="*/ 2028063 h 2174272"/>
              <a:gd name="connsiteX62" fmla="*/ 2163985 w 4682585"/>
              <a:gd name="connsiteY62" fmla="*/ 2028063 h 2174272"/>
              <a:gd name="connsiteX63" fmla="*/ 2163985 w 4682585"/>
              <a:gd name="connsiteY63" fmla="*/ 1881473 h 2174272"/>
              <a:gd name="connsiteX64" fmla="*/ 1838992 w 4682585"/>
              <a:gd name="connsiteY64" fmla="*/ 1881473 h 2174272"/>
              <a:gd name="connsiteX65" fmla="*/ 1838992 w 4682585"/>
              <a:gd name="connsiteY65" fmla="*/ 2028063 h 2174272"/>
              <a:gd name="connsiteX66" fmla="*/ 1996726 w 4682585"/>
              <a:gd name="connsiteY66" fmla="*/ 2028063 h 2174272"/>
              <a:gd name="connsiteX67" fmla="*/ 1996726 w 4682585"/>
              <a:gd name="connsiteY67" fmla="*/ 1881473 h 2174272"/>
              <a:gd name="connsiteX68" fmla="*/ 1671733 w 4682585"/>
              <a:gd name="connsiteY68" fmla="*/ 1881473 h 2174272"/>
              <a:gd name="connsiteX69" fmla="*/ 1671733 w 4682585"/>
              <a:gd name="connsiteY69" fmla="*/ 2028063 h 2174272"/>
              <a:gd name="connsiteX70" fmla="*/ 1829467 w 4682585"/>
              <a:gd name="connsiteY70" fmla="*/ 2028063 h 2174272"/>
              <a:gd name="connsiteX71" fmla="*/ 1829467 w 4682585"/>
              <a:gd name="connsiteY71" fmla="*/ 1881473 h 2174272"/>
              <a:gd name="connsiteX72" fmla="*/ 1504474 w 4682585"/>
              <a:gd name="connsiteY72" fmla="*/ 1881473 h 2174272"/>
              <a:gd name="connsiteX73" fmla="*/ 1504474 w 4682585"/>
              <a:gd name="connsiteY73" fmla="*/ 2028063 h 2174272"/>
              <a:gd name="connsiteX74" fmla="*/ 1662208 w 4682585"/>
              <a:gd name="connsiteY74" fmla="*/ 2028063 h 2174272"/>
              <a:gd name="connsiteX75" fmla="*/ 1662208 w 4682585"/>
              <a:gd name="connsiteY75" fmla="*/ 1881473 h 2174272"/>
              <a:gd name="connsiteX76" fmla="*/ 1337215 w 4682585"/>
              <a:gd name="connsiteY76" fmla="*/ 1881473 h 2174272"/>
              <a:gd name="connsiteX77" fmla="*/ 1337215 w 4682585"/>
              <a:gd name="connsiteY77" fmla="*/ 2028063 h 2174272"/>
              <a:gd name="connsiteX78" fmla="*/ 1494949 w 4682585"/>
              <a:gd name="connsiteY78" fmla="*/ 2028063 h 2174272"/>
              <a:gd name="connsiteX79" fmla="*/ 1494949 w 4682585"/>
              <a:gd name="connsiteY79" fmla="*/ 1881473 h 2174272"/>
              <a:gd name="connsiteX80" fmla="*/ 1169956 w 4682585"/>
              <a:gd name="connsiteY80" fmla="*/ 1881473 h 2174272"/>
              <a:gd name="connsiteX81" fmla="*/ 1169956 w 4682585"/>
              <a:gd name="connsiteY81" fmla="*/ 2028063 h 2174272"/>
              <a:gd name="connsiteX82" fmla="*/ 1327690 w 4682585"/>
              <a:gd name="connsiteY82" fmla="*/ 2028063 h 2174272"/>
              <a:gd name="connsiteX83" fmla="*/ 1327690 w 4682585"/>
              <a:gd name="connsiteY83" fmla="*/ 1881473 h 2174272"/>
              <a:gd name="connsiteX84" fmla="*/ 1002697 w 4682585"/>
              <a:gd name="connsiteY84" fmla="*/ 1881473 h 2174272"/>
              <a:gd name="connsiteX85" fmla="*/ 1002697 w 4682585"/>
              <a:gd name="connsiteY85" fmla="*/ 2028063 h 2174272"/>
              <a:gd name="connsiteX86" fmla="*/ 1160431 w 4682585"/>
              <a:gd name="connsiteY86" fmla="*/ 2028063 h 2174272"/>
              <a:gd name="connsiteX87" fmla="*/ 1160431 w 4682585"/>
              <a:gd name="connsiteY87" fmla="*/ 1881473 h 2174272"/>
              <a:gd name="connsiteX88" fmla="*/ 835438 w 4682585"/>
              <a:gd name="connsiteY88" fmla="*/ 1881473 h 2174272"/>
              <a:gd name="connsiteX89" fmla="*/ 835438 w 4682585"/>
              <a:gd name="connsiteY89" fmla="*/ 2028063 h 2174272"/>
              <a:gd name="connsiteX90" fmla="*/ 993172 w 4682585"/>
              <a:gd name="connsiteY90" fmla="*/ 2028063 h 2174272"/>
              <a:gd name="connsiteX91" fmla="*/ 993172 w 4682585"/>
              <a:gd name="connsiteY91" fmla="*/ 1881473 h 2174272"/>
              <a:gd name="connsiteX92" fmla="*/ 668179 w 4682585"/>
              <a:gd name="connsiteY92" fmla="*/ 1881473 h 2174272"/>
              <a:gd name="connsiteX93" fmla="*/ 668179 w 4682585"/>
              <a:gd name="connsiteY93" fmla="*/ 2028063 h 2174272"/>
              <a:gd name="connsiteX94" fmla="*/ 825913 w 4682585"/>
              <a:gd name="connsiteY94" fmla="*/ 2028063 h 2174272"/>
              <a:gd name="connsiteX95" fmla="*/ 825913 w 4682585"/>
              <a:gd name="connsiteY95" fmla="*/ 1881473 h 2174272"/>
              <a:gd name="connsiteX96" fmla="*/ 500920 w 4682585"/>
              <a:gd name="connsiteY96" fmla="*/ 1881473 h 2174272"/>
              <a:gd name="connsiteX97" fmla="*/ 500920 w 4682585"/>
              <a:gd name="connsiteY97" fmla="*/ 2028063 h 2174272"/>
              <a:gd name="connsiteX98" fmla="*/ 658654 w 4682585"/>
              <a:gd name="connsiteY98" fmla="*/ 2028063 h 2174272"/>
              <a:gd name="connsiteX99" fmla="*/ 658654 w 4682585"/>
              <a:gd name="connsiteY99" fmla="*/ 1881473 h 2174272"/>
              <a:gd name="connsiteX100" fmla="*/ 333566 w 4682585"/>
              <a:gd name="connsiteY100" fmla="*/ 1881473 h 2174272"/>
              <a:gd name="connsiteX101" fmla="*/ 333566 w 4682585"/>
              <a:gd name="connsiteY101" fmla="*/ 2028063 h 2174272"/>
              <a:gd name="connsiteX102" fmla="*/ 491395 w 4682585"/>
              <a:gd name="connsiteY102" fmla="*/ 2028063 h 2174272"/>
              <a:gd name="connsiteX103" fmla="*/ 491395 w 4682585"/>
              <a:gd name="connsiteY103" fmla="*/ 1881473 h 2174272"/>
              <a:gd name="connsiteX104" fmla="*/ 166307 w 4682585"/>
              <a:gd name="connsiteY104" fmla="*/ 1881473 h 2174272"/>
              <a:gd name="connsiteX105" fmla="*/ 166307 w 4682585"/>
              <a:gd name="connsiteY105" fmla="*/ 2028063 h 2174272"/>
              <a:gd name="connsiteX106" fmla="*/ 324041 w 4682585"/>
              <a:gd name="connsiteY106" fmla="*/ 2028063 h 2174272"/>
              <a:gd name="connsiteX107" fmla="*/ 324041 w 4682585"/>
              <a:gd name="connsiteY107" fmla="*/ 1881473 h 2174272"/>
              <a:gd name="connsiteX108" fmla="*/ 9525 w 4682585"/>
              <a:gd name="connsiteY108" fmla="*/ 1881473 h 2174272"/>
              <a:gd name="connsiteX109" fmla="*/ 9525 w 4682585"/>
              <a:gd name="connsiteY109" fmla="*/ 2028063 h 2174272"/>
              <a:gd name="connsiteX110" fmla="*/ 156782 w 4682585"/>
              <a:gd name="connsiteY110" fmla="*/ 2028063 h 2174272"/>
              <a:gd name="connsiteX111" fmla="*/ 156782 w 4682585"/>
              <a:gd name="connsiteY111" fmla="*/ 1881473 h 2174272"/>
              <a:gd name="connsiteX112" fmla="*/ 4515326 w 4682585"/>
              <a:gd name="connsiteY112" fmla="*/ 1725358 h 2174272"/>
              <a:gd name="connsiteX113" fmla="*/ 4515326 w 4682585"/>
              <a:gd name="connsiteY113" fmla="*/ 1871948 h 2174272"/>
              <a:gd name="connsiteX114" fmla="*/ 4673060 w 4682585"/>
              <a:gd name="connsiteY114" fmla="*/ 1871948 h 2174272"/>
              <a:gd name="connsiteX115" fmla="*/ 4673060 w 4682585"/>
              <a:gd name="connsiteY115" fmla="*/ 1725358 h 2174272"/>
              <a:gd name="connsiteX116" fmla="*/ 4348068 w 4682585"/>
              <a:gd name="connsiteY116" fmla="*/ 1725358 h 2174272"/>
              <a:gd name="connsiteX117" fmla="*/ 4348068 w 4682585"/>
              <a:gd name="connsiteY117" fmla="*/ 1871948 h 2174272"/>
              <a:gd name="connsiteX118" fmla="*/ 4505801 w 4682585"/>
              <a:gd name="connsiteY118" fmla="*/ 1871948 h 2174272"/>
              <a:gd name="connsiteX119" fmla="*/ 4505801 w 4682585"/>
              <a:gd name="connsiteY119" fmla="*/ 1725358 h 2174272"/>
              <a:gd name="connsiteX120" fmla="*/ 4180809 w 4682585"/>
              <a:gd name="connsiteY120" fmla="*/ 1725358 h 2174272"/>
              <a:gd name="connsiteX121" fmla="*/ 4180809 w 4682585"/>
              <a:gd name="connsiteY121" fmla="*/ 1871948 h 2174272"/>
              <a:gd name="connsiteX122" fmla="*/ 4338543 w 4682585"/>
              <a:gd name="connsiteY122" fmla="*/ 1871948 h 2174272"/>
              <a:gd name="connsiteX123" fmla="*/ 4338543 w 4682585"/>
              <a:gd name="connsiteY123" fmla="*/ 1725358 h 2174272"/>
              <a:gd name="connsiteX124" fmla="*/ 4013550 w 4682585"/>
              <a:gd name="connsiteY124" fmla="*/ 1725358 h 2174272"/>
              <a:gd name="connsiteX125" fmla="*/ 4013550 w 4682585"/>
              <a:gd name="connsiteY125" fmla="*/ 1871948 h 2174272"/>
              <a:gd name="connsiteX126" fmla="*/ 4171284 w 4682585"/>
              <a:gd name="connsiteY126" fmla="*/ 1871948 h 2174272"/>
              <a:gd name="connsiteX127" fmla="*/ 4171284 w 4682585"/>
              <a:gd name="connsiteY127" fmla="*/ 1725358 h 2174272"/>
              <a:gd name="connsiteX128" fmla="*/ 3846291 w 4682585"/>
              <a:gd name="connsiteY128" fmla="*/ 1725358 h 2174272"/>
              <a:gd name="connsiteX129" fmla="*/ 3846291 w 4682585"/>
              <a:gd name="connsiteY129" fmla="*/ 1871948 h 2174272"/>
              <a:gd name="connsiteX130" fmla="*/ 4004025 w 4682585"/>
              <a:gd name="connsiteY130" fmla="*/ 1871948 h 2174272"/>
              <a:gd name="connsiteX131" fmla="*/ 4004025 w 4682585"/>
              <a:gd name="connsiteY131" fmla="*/ 1725358 h 2174272"/>
              <a:gd name="connsiteX132" fmla="*/ 3678936 w 4682585"/>
              <a:gd name="connsiteY132" fmla="*/ 1725358 h 2174272"/>
              <a:gd name="connsiteX133" fmla="*/ 3678936 w 4682585"/>
              <a:gd name="connsiteY133" fmla="*/ 1871948 h 2174272"/>
              <a:gd name="connsiteX134" fmla="*/ 3836766 w 4682585"/>
              <a:gd name="connsiteY134" fmla="*/ 1871948 h 2174272"/>
              <a:gd name="connsiteX135" fmla="*/ 3836766 w 4682585"/>
              <a:gd name="connsiteY135" fmla="*/ 1725358 h 2174272"/>
              <a:gd name="connsiteX136" fmla="*/ 3511677 w 4682585"/>
              <a:gd name="connsiteY136" fmla="*/ 1725358 h 2174272"/>
              <a:gd name="connsiteX137" fmla="*/ 3511677 w 4682585"/>
              <a:gd name="connsiteY137" fmla="*/ 1871948 h 2174272"/>
              <a:gd name="connsiteX138" fmla="*/ 3669411 w 4682585"/>
              <a:gd name="connsiteY138" fmla="*/ 1871948 h 2174272"/>
              <a:gd name="connsiteX139" fmla="*/ 3669411 w 4682585"/>
              <a:gd name="connsiteY139" fmla="*/ 1725358 h 2174272"/>
              <a:gd name="connsiteX140" fmla="*/ 3344418 w 4682585"/>
              <a:gd name="connsiteY140" fmla="*/ 1725358 h 2174272"/>
              <a:gd name="connsiteX141" fmla="*/ 3344418 w 4682585"/>
              <a:gd name="connsiteY141" fmla="*/ 1871948 h 2174272"/>
              <a:gd name="connsiteX142" fmla="*/ 3502152 w 4682585"/>
              <a:gd name="connsiteY142" fmla="*/ 1871948 h 2174272"/>
              <a:gd name="connsiteX143" fmla="*/ 3502152 w 4682585"/>
              <a:gd name="connsiteY143" fmla="*/ 1725358 h 2174272"/>
              <a:gd name="connsiteX144" fmla="*/ 3177159 w 4682585"/>
              <a:gd name="connsiteY144" fmla="*/ 1725358 h 2174272"/>
              <a:gd name="connsiteX145" fmla="*/ 3177159 w 4682585"/>
              <a:gd name="connsiteY145" fmla="*/ 1871948 h 2174272"/>
              <a:gd name="connsiteX146" fmla="*/ 3334893 w 4682585"/>
              <a:gd name="connsiteY146" fmla="*/ 1871948 h 2174272"/>
              <a:gd name="connsiteX147" fmla="*/ 3334893 w 4682585"/>
              <a:gd name="connsiteY147" fmla="*/ 1725358 h 2174272"/>
              <a:gd name="connsiteX148" fmla="*/ 3009900 w 4682585"/>
              <a:gd name="connsiteY148" fmla="*/ 1725358 h 2174272"/>
              <a:gd name="connsiteX149" fmla="*/ 3009900 w 4682585"/>
              <a:gd name="connsiteY149" fmla="*/ 1871948 h 2174272"/>
              <a:gd name="connsiteX150" fmla="*/ 3167634 w 4682585"/>
              <a:gd name="connsiteY150" fmla="*/ 1871948 h 2174272"/>
              <a:gd name="connsiteX151" fmla="*/ 3167634 w 4682585"/>
              <a:gd name="connsiteY151" fmla="*/ 1725358 h 2174272"/>
              <a:gd name="connsiteX152" fmla="*/ 2842641 w 4682585"/>
              <a:gd name="connsiteY152" fmla="*/ 1725358 h 2174272"/>
              <a:gd name="connsiteX153" fmla="*/ 2842641 w 4682585"/>
              <a:gd name="connsiteY153" fmla="*/ 1871948 h 2174272"/>
              <a:gd name="connsiteX154" fmla="*/ 3000375 w 4682585"/>
              <a:gd name="connsiteY154" fmla="*/ 1871948 h 2174272"/>
              <a:gd name="connsiteX155" fmla="*/ 3000375 w 4682585"/>
              <a:gd name="connsiteY155" fmla="*/ 1725358 h 2174272"/>
              <a:gd name="connsiteX156" fmla="*/ 2675382 w 4682585"/>
              <a:gd name="connsiteY156" fmla="*/ 1725358 h 2174272"/>
              <a:gd name="connsiteX157" fmla="*/ 2675382 w 4682585"/>
              <a:gd name="connsiteY157" fmla="*/ 1871948 h 2174272"/>
              <a:gd name="connsiteX158" fmla="*/ 2833116 w 4682585"/>
              <a:gd name="connsiteY158" fmla="*/ 1871948 h 2174272"/>
              <a:gd name="connsiteX159" fmla="*/ 2833116 w 4682585"/>
              <a:gd name="connsiteY159" fmla="*/ 1725358 h 2174272"/>
              <a:gd name="connsiteX160" fmla="*/ 2508123 w 4682585"/>
              <a:gd name="connsiteY160" fmla="*/ 1725358 h 2174272"/>
              <a:gd name="connsiteX161" fmla="*/ 2508123 w 4682585"/>
              <a:gd name="connsiteY161" fmla="*/ 1871948 h 2174272"/>
              <a:gd name="connsiteX162" fmla="*/ 2665857 w 4682585"/>
              <a:gd name="connsiteY162" fmla="*/ 1871948 h 2174272"/>
              <a:gd name="connsiteX163" fmla="*/ 2665857 w 4682585"/>
              <a:gd name="connsiteY163" fmla="*/ 1725358 h 2174272"/>
              <a:gd name="connsiteX164" fmla="*/ 2340864 w 4682585"/>
              <a:gd name="connsiteY164" fmla="*/ 1725358 h 2174272"/>
              <a:gd name="connsiteX165" fmla="*/ 2340864 w 4682585"/>
              <a:gd name="connsiteY165" fmla="*/ 1871948 h 2174272"/>
              <a:gd name="connsiteX166" fmla="*/ 2498598 w 4682585"/>
              <a:gd name="connsiteY166" fmla="*/ 1871948 h 2174272"/>
              <a:gd name="connsiteX167" fmla="*/ 2498598 w 4682585"/>
              <a:gd name="connsiteY167" fmla="*/ 1725358 h 2174272"/>
              <a:gd name="connsiteX168" fmla="*/ 2173510 w 4682585"/>
              <a:gd name="connsiteY168" fmla="*/ 1725358 h 2174272"/>
              <a:gd name="connsiteX169" fmla="*/ 2173510 w 4682585"/>
              <a:gd name="connsiteY169" fmla="*/ 1871948 h 2174272"/>
              <a:gd name="connsiteX170" fmla="*/ 2331339 w 4682585"/>
              <a:gd name="connsiteY170" fmla="*/ 1871948 h 2174272"/>
              <a:gd name="connsiteX171" fmla="*/ 2331339 w 4682585"/>
              <a:gd name="connsiteY171" fmla="*/ 1725358 h 2174272"/>
              <a:gd name="connsiteX172" fmla="*/ 2006251 w 4682585"/>
              <a:gd name="connsiteY172" fmla="*/ 1725358 h 2174272"/>
              <a:gd name="connsiteX173" fmla="*/ 2006251 w 4682585"/>
              <a:gd name="connsiteY173" fmla="*/ 1871948 h 2174272"/>
              <a:gd name="connsiteX174" fmla="*/ 2163985 w 4682585"/>
              <a:gd name="connsiteY174" fmla="*/ 1871948 h 2174272"/>
              <a:gd name="connsiteX175" fmla="*/ 2163985 w 4682585"/>
              <a:gd name="connsiteY175" fmla="*/ 1725358 h 2174272"/>
              <a:gd name="connsiteX176" fmla="*/ 1838992 w 4682585"/>
              <a:gd name="connsiteY176" fmla="*/ 1725358 h 2174272"/>
              <a:gd name="connsiteX177" fmla="*/ 1838992 w 4682585"/>
              <a:gd name="connsiteY177" fmla="*/ 1871948 h 2174272"/>
              <a:gd name="connsiteX178" fmla="*/ 1996726 w 4682585"/>
              <a:gd name="connsiteY178" fmla="*/ 1871948 h 2174272"/>
              <a:gd name="connsiteX179" fmla="*/ 1996726 w 4682585"/>
              <a:gd name="connsiteY179" fmla="*/ 1725358 h 2174272"/>
              <a:gd name="connsiteX180" fmla="*/ 1671733 w 4682585"/>
              <a:gd name="connsiteY180" fmla="*/ 1725358 h 2174272"/>
              <a:gd name="connsiteX181" fmla="*/ 1671733 w 4682585"/>
              <a:gd name="connsiteY181" fmla="*/ 1871948 h 2174272"/>
              <a:gd name="connsiteX182" fmla="*/ 1829467 w 4682585"/>
              <a:gd name="connsiteY182" fmla="*/ 1871948 h 2174272"/>
              <a:gd name="connsiteX183" fmla="*/ 1829467 w 4682585"/>
              <a:gd name="connsiteY183" fmla="*/ 1725358 h 2174272"/>
              <a:gd name="connsiteX184" fmla="*/ 1504474 w 4682585"/>
              <a:gd name="connsiteY184" fmla="*/ 1725358 h 2174272"/>
              <a:gd name="connsiteX185" fmla="*/ 1504474 w 4682585"/>
              <a:gd name="connsiteY185" fmla="*/ 1871948 h 2174272"/>
              <a:gd name="connsiteX186" fmla="*/ 1662208 w 4682585"/>
              <a:gd name="connsiteY186" fmla="*/ 1871948 h 2174272"/>
              <a:gd name="connsiteX187" fmla="*/ 1662208 w 4682585"/>
              <a:gd name="connsiteY187" fmla="*/ 1725358 h 2174272"/>
              <a:gd name="connsiteX188" fmla="*/ 1337215 w 4682585"/>
              <a:gd name="connsiteY188" fmla="*/ 1725358 h 2174272"/>
              <a:gd name="connsiteX189" fmla="*/ 1337215 w 4682585"/>
              <a:gd name="connsiteY189" fmla="*/ 1871948 h 2174272"/>
              <a:gd name="connsiteX190" fmla="*/ 1494949 w 4682585"/>
              <a:gd name="connsiteY190" fmla="*/ 1871948 h 2174272"/>
              <a:gd name="connsiteX191" fmla="*/ 1494949 w 4682585"/>
              <a:gd name="connsiteY191" fmla="*/ 1725358 h 2174272"/>
              <a:gd name="connsiteX192" fmla="*/ 1169956 w 4682585"/>
              <a:gd name="connsiteY192" fmla="*/ 1725358 h 2174272"/>
              <a:gd name="connsiteX193" fmla="*/ 1169956 w 4682585"/>
              <a:gd name="connsiteY193" fmla="*/ 1871948 h 2174272"/>
              <a:gd name="connsiteX194" fmla="*/ 1327690 w 4682585"/>
              <a:gd name="connsiteY194" fmla="*/ 1871948 h 2174272"/>
              <a:gd name="connsiteX195" fmla="*/ 1327690 w 4682585"/>
              <a:gd name="connsiteY195" fmla="*/ 1725358 h 2174272"/>
              <a:gd name="connsiteX196" fmla="*/ 1002697 w 4682585"/>
              <a:gd name="connsiteY196" fmla="*/ 1725358 h 2174272"/>
              <a:gd name="connsiteX197" fmla="*/ 1002697 w 4682585"/>
              <a:gd name="connsiteY197" fmla="*/ 1871948 h 2174272"/>
              <a:gd name="connsiteX198" fmla="*/ 1160431 w 4682585"/>
              <a:gd name="connsiteY198" fmla="*/ 1871948 h 2174272"/>
              <a:gd name="connsiteX199" fmla="*/ 1160431 w 4682585"/>
              <a:gd name="connsiteY199" fmla="*/ 1725358 h 2174272"/>
              <a:gd name="connsiteX200" fmla="*/ 835438 w 4682585"/>
              <a:gd name="connsiteY200" fmla="*/ 1725358 h 2174272"/>
              <a:gd name="connsiteX201" fmla="*/ 835438 w 4682585"/>
              <a:gd name="connsiteY201" fmla="*/ 1871948 h 2174272"/>
              <a:gd name="connsiteX202" fmla="*/ 993172 w 4682585"/>
              <a:gd name="connsiteY202" fmla="*/ 1871948 h 2174272"/>
              <a:gd name="connsiteX203" fmla="*/ 993172 w 4682585"/>
              <a:gd name="connsiteY203" fmla="*/ 1725358 h 2174272"/>
              <a:gd name="connsiteX204" fmla="*/ 668179 w 4682585"/>
              <a:gd name="connsiteY204" fmla="*/ 1725358 h 2174272"/>
              <a:gd name="connsiteX205" fmla="*/ 668179 w 4682585"/>
              <a:gd name="connsiteY205" fmla="*/ 1871948 h 2174272"/>
              <a:gd name="connsiteX206" fmla="*/ 825913 w 4682585"/>
              <a:gd name="connsiteY206" fmla="*/ 1871948 h 2174272"/>
              <a:gd name="connsiteX207" fmla="*/ 825913 w 4682585"/>
              <a:gd name="connsiteY207" fmla="*/ 1725358 h 2174272"/>
              <a:gd name="connsiteX208" fmla="*/ 500920 w 4682585"/>
              <a:gd name="connsiteY208" fmla="*/ 1725358 h 2174272"/>
              <a:gd name="connsiteX209" fmla="*/ 500920 w 4682585"/>
              <a:gd name="connsiteY209" fmla="*/ 1871948 h 2174272"/>
              <a:gd name="connsiteX210" fmla="*/ 658654 w 4682585"/>
              <a:gd name="connsiteY210" fmla="*/ 1871948 h 2174272"/>
              <a:gd name="connsiteX211" fmla="*/ 658654 w 4682585"/>
              <a:gd name="connsiteY211" fmla="*/ 1725358 h 2174272"/>
              <a:gd name="connsiteX212" fmla="*/ 333566 w 4682585"/>
              <a:gd name="connsiteY212" fmla="*/ 1725358 h 2174272"/>
              <a:gd name="connsiteX213" fmla="*/ 333566 w 4682585"/>
              <a:gd name="connsiteY213" fmla="*/ 1871948 h 2174272"/>
              <a:gd name="connsiteX214" fmla="*/ 491395 w 4682585"/>
              <a:gd name="connsiteY214" fmla="*/ 1871948 h 2174272"/>
              <a:gd name="connsiteX215" fmla="*/ 491395 w 4682585"/>
              <a:gd name="connsiteY215" fmla="*/ 1725358 h 2174272"/>
              <a:gd name="connsiteX216" fmla="*/ 166307 w 4682585"/>
              <a:gd name="connsiteY216" fmla="*/ 1725358 h 2174272"/>
              <a:gd name="connsiteX217" fmla="*/ 166307 w 4682585"/>
              <a:gd name="connsiteY217" fmla="*/ 1871948 h 2174272"/>
              <a:gd name="connsiteX218" fmla="*/ 324041 w 4682585"/>
              <a:gd name="connsiteY218" fmla="*/ 1871948 h 2174272"/>
              <a:gd name="connsiteX219" fmla="*/ 324041 w 4682585"/>
              <a:gd name="connsiteY219" fmla="*/ 1725358 h 2174272"/>
              <a:gd name="connsiteX220" fmla="*/ 9525 w 4682585"/>
              <a:gd name="connsiteY220" fmla="*/ 1725358 h 2174272"/>
              <a:gd name="connsiteX221" fmla="*/ 9525 w 4682585"/>
              <a:gd name="connsiteY221" fmla="*/ 1871948 h 2174272"/>
              <a:gd name="connsiteX222" fmla="*/ 156782 w 4682585"/>
              <a:gd name="connsiteY222" fmla="*/ 1871948 h 2174272"/>
              <a:gd name="connsiteX223" fmla="*/ 156782 w 4682585"/>
              <a:gd name="connsiteY223" fmla="*/ 1725358 h 2174272"/>
              <a:gd name="connsiteX224" fmla="*/ 4515326 w 4682585"/>
              <a:gd name="connsiteY224" fmla="*/ 1569243 h 2174272"/>
              <a:gd name="connsiteX225" fmla="*/ 4515326 w 4682585"/>
              <a:gd name="connsiteY225" fmla="*/ 1715833 h 2174272"/>
              <a:gd name="connsiteX226" fmla="*/ 4673060 w 4682585"/>
              <a:gd name="connsiteY226" fmla="*/ 1715833 h 2174272"/>
              <a:gd name="connsiteX227" fmla="*/ 4673060 w 4682585"/>
              <a:gd name="connsiteY227" fmla="*/ 1569243 h 2174272"/>
              <a:gd name="connsiteX228" fmla="*/ 4348068 w 4682585"/>
              <a:gd name="connsiteY228" fmla="*/ 1569243 h 2174272"/>
              <a:gd name="connsiteX229" fmla="*/ 4348068 w 4682585"/>
              <a:gd name="connsiteY229" fmla="*/ 1715833 h 2174272"/>
              <a:gd name="connsiteX230" fmla="*/ 4505801 w 4682585"/>
              <a:gd name="connsiteY230" fmla="*/ 1715833 h 2174272"/>
              <a:gd name="connsiteX231" fmla="*/ 4505801 w 4682585"/>
              <a:gd name="connsiteY231" fmla="*/ 1569243 h 2174272"/>
              <a:gd name="connsiteX232" fmla="*/ 4180809 w 4682585"/>
              <a:gd name="connsiteY232" fmla="*/ 1569243 h 2174272"/>
              <a:gd name="connsiteX233" fmla="*/ 4180809 w 4682585"/>
              <a:gd name="connsiteY233" fmla="*/ 1715833 h 2174272"/>
              <a:gd name="connsiteX234" fmla="*/ 4338543 w 4682585"/>
              <a:gd name="connsiteY234" fmla="*/ 1715833 h 2174272"/>
              <a:gd name="connsiteX235" fmla="*/ 4338543 w 4682585"/>
              <a:gd name="connsiteY235" fmla="*/ 1569243 h 2174272"/>
              <a:gd name="connsiteX236" fmla="*/ 4013550 w 4682585"/>
              <a:gd name="connsiteY236" fmla="*/ 1569243 h 2174272"/>
              <a:gd name="connsiteX237" fmla="*/ 4013550 w 4682585"/>
              <a:gd name="connsiteY237" fmla="*/ 1715833 h 2174272"/>
              <a:gd name="connsiteX238" fmla="*/ 4171284 w 4682585"/>
              <a:gd name="connsiteY238" fmla="*/ 1715833 h 2174272"/>
              <a:gd name="connsiteX239" fmla="*/ 4171284 w 4682585"/>
              <a:gd name="connsiteY239" fmla="*/ 1569243 h 2174272"/>
              <a:gd name="connsiteX240" fmla="*/ 3846291 w 4682585"/>
              <a:gd name="connsiteY240" fmla="*/ 1569243 h 2174272"/>
              <a:gd name="connsiteX241" fmla="*/ 3846291 w 4682585"/>
              <a:gd name="connsiteY241" fmla="*/ 1715833 h 2174272"/>
              <a:gd name="connsiteX242" fmla="*/ 4004025 w 4682585"/>
              <a:gd name="connsiteY242" fmla="*/ 1715833 h 2174272"/>
              <a:gd name="connsiteX243" fmla="*/ 4004025 w 4682585"/>
              <a:gd name="connsiteY243" fmla="*/ 1569243 h 2174272"/>
              <a:gd name="connsiteX244" fmla="*/ 3678936 w 4682585"/>
              <a:gd name="connsiteY244" fmla="*/ 1569243 h 2174272"/>
              <a:gd name="connsiteX245" fmla="*/ 3678936 w 4682585"/>
              <a:gd name="connsiteY245" fmla="*/ 1715833 h 2174272"/>
              <a:gd name="connsiteX246" fmla="*/ 3836766 w 4682585"/>
              <a:gd name="connsiteY246" fmla="*/ 1715833 h 2174272"/>
              <a:gd name="connsiteX247" fmla="*/ 3836766 w 4682585"/>
              <a:gd name="connsiteY247" fmla="*/ 1569243 h 2174272"/>
              <a:gd name="connsiteX248" fmla="*/ 3511677 w 4682585"/>
              <a:gd name="connsiteY248" fmla="*/ 1569243 h 2174272"/>
              <a:gd name="connsiteX249" fmla="*/ 3511677 w 4682585"/>
              <a:gd name="connsiteY249" fmla="*/ 1715833 h 2174272"/>
              <a:gd name="connsiteX250" fmla="*/ 3669411 w 4682585"/>
              <a:gd name="connsiteY250" fmla="*/ 1715833 h 2174272"/>
              <a:gd name="connsiteX251" fmla="*/ 3669411 w 4682585"/>
              <a:gd name="connsiteY251" fmla="*/ 1569243 h 2174272"/>
              <a:gd name="connsiteX252" fmla="*/ 3344418 w 4682585"/>
              <a:gd name="connsiteY252" fmla="*/ 1569243 h 2174272"/>
              <a:gd name="connsiteX253" fmla="*/ 3344418 w 4682585"/>
              <a:gd name="connsiteY253" fmla="*/ 1715833 h 2174272"/>
              <a:gd name="connsiteX254" fmla="*/ 3502152 w 4682585"/>
              <a:gd name="connsiteY254" fmla="*/ 1715833 h 2174272"/>
              <a:gd name="connsiteX255" fmla="*/ 3502152 w 4682585"/>
              <a:gd name="connsiteY255" fmla="*/ 1569243 h 2174272"/>
              <a:gd name="connsiteX256" fmla="*/ 3177159 w 4682585"/>
              <a:gd name="connsiteY256" fmla="*/ 1569243 h 2174272"/>
              <a:gd name="connsiteX257" fmla="*/ 3177159 w 4682585"/>
              <a:gd name="connsiteY257" fmla="*/ 1715833 h 2174272"/>
              <a:gd name="connsiteX258" fmla="*/ 3334893 w 4682585"/>
              <a:gd name="connsiteY258" fmla="*/ 1715833 h 2174272"/>
              <a:gd name="connsiteX259" fmla="*/ 3334893 w 4682585"/>
              <a:gd name="connsiteY259" fmla="*/ 1569243 h 2174272"/>
              <a:gd name="connsiteX260" fmla="*/ 3009900 w 4682585"/>
              <a:gd name="connsiteY260" fmla="*/ 1569243 h 2174272"/>
              <a:gd name="connsiteX261" fmla="*/ 3009900 w 4682585"/>
              <a:gd name="connsiteY261" fmla="*/ 1715833 h 2174272"/>
              <a:gd name="connsiteX262" fmla="*/ 3167634 w 4682585"/>
              <a:gd name="connsiteY262" fmla="*/ 1715833 h 2174272"/>
              <a:gd name="connsiteX263" fmla="*/ 3167634 w 4682585"/>
              <a:gd name="connsiteY263" fmla="*/ 1569243 h 2174272"/>
              <a:gd name="connsiteX264" fmla="*/ 2842641 w 4682585"/>
              <a:gd name="connsiteY264" fmla="*/ 1569243 h 2174272"/>
              <a:gd name="connsiteX265" fmla="*/ 2842641 w 4682585"/>
              <a:gd name="connsiteY265" fmla="*/ 1715833 h 2174272"/>
              <a:gd name="connsiteX266" fmla="*/ 3000375 w 4682585"/>
              <a:gd name="connsiteY266" fmla="*/ 1715833 h 2174272"/>
              <a:gd name="connsiteX267" fmla="*/ 3000375 w 4682585"/>
              <a:gd name="connsiteY267" fmla="*/ 1569243 h 2174272"/>
              <a:gd name="connsiteX268" fmla="*/ 2675382 w 4682585"/>
              <a:gd name="connsiteY268" fmla="*/ 1569243 h 2174272"/>
              <a:gd name="connsiteX269" fmla="*/ 2675382 w 4682585"/>
              <a:gd name="connsiteY269" fmla="*/ 1715833 h 2174272"/>
              <a:gd name="connsiteX270" fmla="*/ 2833116 w 4682585"/>
              <a:gd name="connsiteY270" fmla="*/ 1715833 h 2174272"/>
              <a:gd name="connsiteX271" fmla="*/ 2833116 w 4682585"/>
              <a:gd name="connsiteY271" fmla="*/ 1569243 h 2174272"/>
              <a:gd name="connsiteX272" fmla="*/ 2508123 w 4682585"/>
              <a:gd name="connsiteY272" fmla="*/ 1569243 h 2174272"/>
              <a:gd name="connsiteX273" fmla="*/ 2508123 w 4682585"/>
              <a:gd name="connsiteY273" fmla="*/ 1715833 h 2174272"/>
              <a:gd name="connsiteX274" fmla="*/ 2665857 w 4682585"/>
              <a:gd name="connsiteY274" fmla="*/ 1715833 h 2174272"/>
              <a:gd name="connsiteX275" fmla="*/ 2665857 w 4682585"/>
              <a:gd name="connsiteY275" fmla="*/ 1569243 h 2174272"/>
              <a:gd name="connsiteX276" fmla="*/ 2340864 w 4682585"/>
              <a:gd name="connsiteY276" fmla="*/ 1569243 h 2174272"/>
              <a:gd name="connsiteX277" fmla="*/ 2340864 w 4682585"/>
              <a:gd name="connsiteY277" fmla="*/ 1715833 h 2174272"/>
              <a:gd name="connsiteX278" fmla="*/ 2498598 w 4682585"/>
              <a:gd name="connsiteY278" fmla="*/ 1715833 h 2174272"/>
              <a:gd name="connsiteX279" fmla="*/ 2498598 w 4682585"/>
              <a:gd name="connsiteY279" fmla="*/ 1569243 h 2174272"/>
              <a:gd name="connsiteX280" fmla="*/ 2173510 w 4682585"/>
              <a:gd name="connsiteY280" fmla="*/ 1569243 h 2174272"/>
              <a:gd name="connsiteX281" fmla="*/ 2173510 w 4682585"/>
              <a:gd name="connsiteY281" fmla="*/ 1715833 h 2174272"/>
              <a:gd name="connsiteX282" fmla="*/ 2331339 w 4682585"/>
              <a:gd name="connsiteY282" fmla="*/ 1715833 h 2174272"/>
              <a:gd name="connsiteX283" fmla="*/ 2331339 w 4682585"/>
              <a:gd name="connsiteY283" fmla="*/ 1569243 h 2174272"/>
              <a:gd name="connsiteX284" fmla="*/ 2006251 w 4682585"/>
              <a:gd name="connsiteY284" fmla="*/ 1569243 h 2174272"/>
              <a:gd name="connsiteX285" fmla="*/ 2006251 w 4682585"/>
              <a:gd name="connsiteY285" fmla="*/ 1715833 h 2174272"/>
              <a:gd name="connsiteX286" fmla="*/ 2163985 w 4682585"/>
              <a:gd name="connsiteY286" fmla="*/ 1715833 h 2174272"/>
              <a:gd name="connsiteX287" fmla="*/ 2163985 w 4682585"/>
              <a:gd name="connsiteY287" fmla="*/ 1569243 h 2174272"/>
              <a:gd name="connsiteX288" fmla="*/ 1838992 w 4682585"/>
              <a:gd name="connsiteY288" fmla="*/ 1569243 h 2174272"/>
              <a:gd name="connsiteX289" fmla="*/ 1838992 w 4682585"/>
              <a:gd name="connsiteY289" fmla="*/ 1715833 h 2174272"/>
              <a:gd name="connsiteX290" fmla="*/ 1996726 w 4682585"/>
              <a:gd name="connsiteY290" fmla="*/ 1715833 h 2174272"/>
              <a:gd name="connsiteX291" fmla="*/ 1996726 w 4682585"/>
              <a:gd name="connsiteY291" fmla="*/ 1569243 h 2174272"/>
              <a:gd name="connsiteX292" fmla="*/ 1671733 w 4682585"/>
              <a:gd name="connsiteY292" fmla="*/ 1569243 h 2174272"/>
              <a:gd name="connsiteX293" fmla="*/ 1671733 w 4682585"/>
              <a:gd name="connsiteY293" fmla="*/ 1715833 h 2174272"/>
              <a:gd name="connsiteX294" fmla="*/ 1829467 w 4682585"/>
              <a:gd name="connsiteY294" fmla="*/ 1715833 h 2174272"/>
              <a:gd name="connsiteX295" fmla="*/ 1829467 w 4682585"/>
              <a:gd name="connsiteY295" fmla="*/ 1569243 h 2174272"/>
              <a:gd name="connsiteX296" fmla="*/ 1504474 w 4682585"/>
              <a:gd name="connsiteY296" fmla="*/ 1569243 h 2174272"/>
              <a:gd name="connsiteX297" fmla="*/ 1504474 w 4682585"/>
              <a:gd name="connsiteY297" fmla="*/ 1715833 h 2174272"/>
              <a:gd name="connsiteX298" fmla="*/ 1662208 w 4682585"/>
              <a:gd name="connsiteY298" fmla="*/ 1715833 h 2174272"/>
              <a:gd name="connsiteX299" fmla="*/ 1662208 w 4682585"/>
              <a:gd name="connsiteY299" fmla="*/ 1569243 h 2174272"/>
              <a:gd name="connsiteX300" fmla="*/ 1337215 w 4682585"/>
              <a:gd name="connsiteY300" fmla="*/ 1569243 h 2174272"/>
              <a:gd name="connsiteX301" fmla="*/ 1337215 w 4682585"/>
              <a:gd name="connsiteY301" fmla="*/ 1715833 h 2174272"/>
              <a:gd name="connsiteX302" fmla="*/ 1494949 w 4682585"/>
              <a:gd name="connsiteY302" fmla="*/ 1715833 h 2174272"/>
              <a:gd name="connsiteX303" fmla="*/ 1494949 w 4682585"/>
              <a:gd name="connsiteY303" fmla="*/ 1569243 h 2174272"/>
              <a:gd name="connsiteX304" fmla="*/ 1169956 w 4682585"/>
              <a:gd name="connsiteY304" fmla="*/ 1569243 h 2174272"/>
              <a:gd name="connsiteX305" fmla="*/ 1169956 w 4682585"/>
              <a:gd name="connsiteY305" fmla="*/ 1715833 h 2174272"/>
              <a:gd name="connsiteX306" fmla="*/ 1327690 w 4682585"/>
              <a:gd name="connsiteY306" fmla="*/ 1715833 h 2174272"/>
              <a:gd name="connsiteX307" fmla="*/ 1327690 w 4682585"/>
              <a:gd name="connsiteY307" fmla="*/ 1569243 h 2174272"/>
              <a:gd name="connsiteX308" fmla="*/ 1002697 w 4682585"/>
              <a:gd name="connsiteY308" fmla="*/ 1569243 h 2174272"/>
              <a:gd name="connsiteX309" fmla="*/ 1002697 w 4682585"/>
              <a:gd name="connsiteY309" fmla="*/ 1715833 h 2174272"/>
              <a:gd name="connsiteX310" fmla="*/ 1160431 w 4682585"/>
              <a:gd name="connsiteY310" fmla="*/ 1715833 h 2174272"/>
              <a:gd name="connsiteX311" fmla="*/ 1160431 w 4682585"/>
              <a:gd name="connsiteY311" fmla="*/ 1569243 h 2174272"/>
              <a:gd name="connsiteX312" fmla="*/ 835438 w 4682585"/>
              <a:gd name="connsiteY312" fmla="*/ 1569243 h 2174272"/>
              <a:gd name="connsiteX313" fmla="*/ 835438 w 4682585"/>
              <a:gd name="connsiteY313" fmla="*/ 1715833 h 2174272"/>
              <a:gd name="connsiteX314" fmla="*/ 993172 w 4682585"/>
              <a:gd name="connsiteY314" fmla="*/ 1715833 h 2174272"/>
              <a:gd name="connsiteX315" fmla="*/ 993172 w 4682585"/>
              <a:gd name="connsiteY315" fmla="*/ 1569243 h 2174272"/>
              <a:gd name="connsiteX316" fmla="*/ 668179 w 4682585"/>
              <a:gd name="connsiteY316" fmla="*/ 1569243 h 2174272"/>
              <a:gd name="connsiteX317" fmla="*/ 668179 w 4682585"/>
              <a:gd name="connsiteY317" fmla="*/ 1715833 h 2174272"/>
              <a:gd name="connsiteX318" fmla="*/ 825913 w 4682585"/>
              <a:gd name="connsiteY318" fmla="*/ 1715833 h 2174272"/>
              <a:gd name="connsiteX319" fmla="*/ 825913 w 4682585"/>
              <a:gd name="connsiteY319" fmla="*/ 1569243 h 2174272"/>
              <a:gd name="connsiteX320" fmla="*/ 500920 w 4682585"/>
              <a:gd name="connsiteY320" fmla="*/ 1569243 h 2174272"/>
              <a:gd name="connsiteX321" fmla="*/ 500920 w 4682585"/>
              <a:gd name="connsiteY321" fmla="*/ 1715833 h 2174272"/>
              <a:gd name="connsiteX322" fmla="*/ 658654 w 4682585"/>
              <a:gd name="connsiteY322" fmla="*/ 1715833 h 2174272"/>
              <a:gd name="connsiteX323" fmla="*/ 658654 w 4682585"/>
              <a:gd name="connsiteY323" fmla="*/ 1569243 h 2174272"/>
              <a:gd name="connsiteX324" fmla="*/ 333566 w 4682585"/>
              <a:gd name="connsiteY324" fmla="*/ 1569243 h 2174272"/>
              <a:gd name="connsiteX325" fmla="*/ 333566 w 4682585"/>
              <a:gd name="connsiteY325" fmla="*/ 1715833 h 2174272"/>
              <a:gd name="connsiteX326" fmla="*/ 491395 w 4682585"/>
              <a:gd name="connsiteY326" fmla="*/ 1715833 h 2174272"/>
              <a:gd name="connsiteX327" fmla="*/ 491395 w 4682585"/>
              <a:gd name="connsiteY327" fmla="*/ 1569243 h 2174272"/>
              <a:gd name="connsiteX328" fmla="*/ 166307 w 4682585"/>
              <a:gd name="connsiteY328" fmla="*/ 1569243 h 2174272"/>
              <a:gd name="connsiteX329" fmla="*/ 166307 w 4682585"/>
              <a:gd name="connsiteY329" fmla="*/ 1715833 h 2174272"/>
              <a:gd name="connsiteX330" fmla="*/ 324041 w 4682585"/>
              <a:gd name="connsiteY330" fmla="*/ 1715833 h 2174272"/>
              <a:gd name="connsiteX331" fmla="*/ 324041 w 4682585"/>
              <a:gd name="connsiteY331" fmla="*/ 1569243 h 2174272"/>
              <a:gd name="connsiteX332" fmla="*/ 9525 w 4682585"/>
              <a:gd name="connsiteY332" fmla="*/ 1569243 h 2174272"/>
              <a:gd name="connsiteX333" fmla="*/ 9525 w 4682585"/>
              <a:gd name="connsiteY333" fmla="*/ 1715833 h 2174272"/>
              <a:gd name="connsiteX334" fmla="*/ 156782 w 4682585"/>
              <a:gd name="connsiteY334" fmla="*/ 1715833 h 2174272"/>
              <a:gd name="connsiteX335" fmla="*/ 156782 w 4682585"/>
              <a:gd name="connsiteY335" fmla="*/ 1569243 h 2174272"/>
              <a:gd name="connsiteX336" fmla="*/ 4515326 w 4682585"/>
              <a:gd name="connsiteY336" fmla="*/ 1413129 h 2174272"/>
              <a:gd name="connsiteX337" fmla="*/ 4515326 w 4682585"/>
              <a:gd name="connsiteY337" fmla="*/ 1559718 h 2174272"/>
              <a:gd name="connsiteX338" fmla="*/ 4673060 w 4682585"/>
              <a:gd name="connsiteY338" fmla="*/ 1559718 h 2174272"/>
              <a:gd name="connsiteX339" fmla="*/ 4673060 w 4682585"/>
              <a:gd name="connsiteY339" fmla="*/ 1413129 h 2174272"/>
              <a:gd name="connsiteX340" fmla="*/ 4348068 w 4682585"/>
              <a:gd name="connsiteY340" fmla="*/ 1413129 h 2174272"/>
              <a:gd name="connsiteX341" fmla="*/ 4348068 w 4682585"/>
              <a:gd name="connsiteY341" fmla="*/ 1559718 h 2174272"/>
              <a:gd name="connsiteX342" fmla="*/ 4505801 w 4682585"/>
              <a:gd name="connsiteY342" fmla="*/ 1559718 h 2174272"/>
              <a:gd name="connsiteX343" fmla="*/ 4505801 w 4682585"/>
              <a:gd name="connsiteY343" fmla="*/ 1413129 h 2174272"/>
              <a:gd name="connsiteX344" fmla="*/ 4180809 w 4682585"/>
              <a:gd name="connsiteY344" fmla="*/ 1413129 h 2174272"/>
              <a:gd name="connsiteX345" fmla="*/ 4180809 w 4682585"/>
              <a:gd name="connsiteY345" fmla="*/ 1559718 h 2174272"/>
              <a:gd name="connsiteX346" fmla="*/ 4338543 w 4682585"/>
              <a:gd name="connsiteY346" fmla="*/ 1559718 h 2174272"/>
              <a:gd name="connsiteX347" fmla="*/ 4338543 w 4682585"/>
              <a:gd name="connsiteY347" fmla="*/ 1413129 h 2174272"/>
              <a:gd name="connsiteX348" fmla="*/ 4013550 w 4682585"/>
              <a:gd name="connsiteY348" fmla="*/ 1413129 h 2174272"/>
              <a:gd name="connsiteX349" fmla="*/ 4013550 w 4682585"/>
              <a:gd name="connsiteY349" fmla="*/ 1559718 h 2174272"/>
              <a:gd name="connsiteX350" fmla="*/ 4171284 w 4682585"/>
              <a:gd name="connsiteY350" fmla="*/ 1559718 h 2174272"/>
              <a:gd name="connsiteX351" fmla="*/ 4171284 w 4682585"/>
              <a:gd name="connsiteY351" fmla="*/ 1413129 h 2174272"/>
              <a:gd name="connsiteX352" fmla="*/ 3846291 w 4682585"/>
              <a:gd name="connsiteY352" fmla="*/ 1413129 h 2174272"/>
              <a:gd name="connsiteX353" fmla="*/ 3846291 w 4682585"/>
              <a:gd name="connsiteY353" fmla="*/ 1559718 h 2174272"/>
              <a:gd name="connsiteX354" fmla="*/ 4004025 w 4682585"/>
              <a:gd name="connsiteY354" fmla="*/ 1559718 h 2174272"/>
              <a:gd name="connsiteX355" fmla="*/ 4004025 w 4682585"/>
              <a:gd name="connsiteY355" fmla="*/ 1413129 h 2174272"/>
              <a:gd name="connsiteX356" fmla="*/ 3678936 w 4682585"/>
              <a:gd name="connsiteY356" fmla="*/ 1413129 h 2174272"/>
              <a:gd name="connsiteX357" fmla="*/ 3678936 w 4682585"/>
              <a:gd name="connsiteY357" fmla="*/ 1559718 h 2174272"/>
              <a:gd name="connsiteX358" fmla="*/ 3836766 w 4682585"/>
              <a:gd name="connsiteY358" fmla="*/ 1559718 h 2174272"/>
              <a:gd name="connsiteX359" fmla="*/ 3836766 w 4682585"/>
              <a:gd name="connsiteY359" fmla="*/ 1413129 h 2174272"/>
              <a:gd name="connsiteX360" fmla="*/ 3511677 w 4682585"/>
              <a:gd name="connsiteY360" fmla="*/ 1413129 h 2174272"/>
              <a:gd name="connsiteX361" fmla="*/ 3511677 w 4682585"/>
              <a:gd name="connsiteY361" fmla="*/ 1559718 h 2174272"/>
              <a:gd name="connsiteX362" fmla="*/ 3669411 w 4682585"/>
              <a:gd name="connsiteY362" fmla="*/ 1559718 h 2174272"/>
              <a:gd name="connsiteX363" fmla="*/ 3669411 w 4682585"/>
              <a:gd name="connsiteY363" fmla="*/ 1413129 h 2174272"/>
              <a:gd name="connsiteX364" fmla="*/ 3344418 w 4682585"/>
              <a:gd name="connsiteY364" fmla="*/ 1413129 h 2174272"/>
              <a:gd name="connsiteX365" fmla="*/ 3344418 w 4682585"/>
              <a:gd name="connsiteY365" fmla="*/ 1559718 h 2174272"/>
              <a:gd name="connsiteX366" fmla="*/ 3502152 w 4682585"/>
              <a:gd name="connsiteY366" fmla="*/ 1559718 h 2174272"/>
              <a:gd name="connsiteX367" fmla="*/ 3502152 w 4682585"/>
              <a:gd name="connsiteY367" fmla="*/ 1413129 h 2174272"/>
              <a:gd name="connsiteX368" fmla="*/ 3177159 w 4682585"/>
              <a:gd name="connsiteY368" fmla="*/ 1413129 h 2174272"/>
              <a:gd name="connsiteX369" fmla="*/ 3177159 w 4682585"/>
              <a:gd name="connsiteY369" fmla="*/ 1559718 h 2174272"/>
              <a:gd name="connsiteX370" fmla="*/ 3334893 w 4682585"/>
              <a:gd name="connsiteY370" fmla="*/ 1559718 h 2174272"/>
              <a:gd name="connsiteX371" fmla="*/ 3334893 w 4682585"/>
              <a:gd name="connsiteY371" fmla="*/ 1413129 h 2174272"/>
              <a:gd name="connsiteX372" fmla="*/ 3009900 w 4682585"/>
              <a:gd name="connsiteY372" fmla="*/ 1413129 h 2174272"/>
              <a:gd name="connsiteX373" fmla="*/ 3009900 w 4682585"/>
              <a:gd name="connsiteY373" fmla="*/ 1559718 h 2174272"/>
              <a:gd name="connsiteX374" fmla="*/ 3167634 w 4682585"/>
              <a:gd name="connsiteY374" fmla="*/ 1559718 h 2174272"/>
              <a:gd name="connsiteX375" fmla="*/ 3167634 w 4682585"/>
              <a:gd name="connsiteY375" fmla="*/ 1413129 h 2174272"/>
              <a:gd name="connsiteX376" fmla="*/ 2842641 w 4682585"/>
              <a:gd name="connsiteY376" fmla="*/ 1413129 h 2174272"/>
              <a:gd name="connsiteX377" fmla="*/ 2842641 w 4682585"/>
              <a:gd name="connsiteY377" fmla="*/ 1559718 h 2174272"/>
              <a:gd name="connsiteX378" fmla="*/ 3000375 w 4682585"/>
              <a:gd name="connsiteY378" fmla="*/ 1559718 h 2174272"/>
              <a:gd name="connsiteX379" fmla="*/ 3000375 w 4682585"/>
              <a:gd name="connsiteY379" fmla="*/ 1413129 h 2174272"/>
              <a:gd name="connsiteX380" fmla="*/ 2675382 w 4682585"/>
              <a:gd name="connsiteY380" fmla="*/ 1413129 h 2174272"/>
              <a:gd name="connsiteX381" fmla="*/ 2675382 w 4682585"/>
              <a:gd name="connsiteY381" fmla="*/ 1559718 h 2174272"/>
              <a:gd name="connsiteX382" fmla="*/ 2833116 w 4682585"/>
              <a:gd name="connsiteY382" fmla="*/ 1559718 h 2174272"/>
              <a:gd name="connsiteX383" fmla="*/ 2833116 w 4682585"/>
              <a:gd name="connsiteY383" fmla="*/ 1413129 h 2174272"/>
              <a:gd name="connsiteX384" fmla="*/ 2508123 w 4682585"/>
              <a:gd name="connsiteY384" fmla="*/ 1413129 h 2174272"/>
              <a:gd name="connsiteX385" fmla="*/ 2508123 w 4682585"/>
              <a:gd name="connsiteY385" fmla="*/ 1559718 h 2174272"/>
              <a:gd name="connsiteX386" fmla="*/ 2665857 w 4682585"/>
              <a:gd name="connsiteY386" fmla="*/ 1559718 h 2174272"/>
              <a:gd name="connsiteX387" fmla="*/ 2665857 w 4682585"/>
              <a:gd name="connsiteY387" fmla="*/ 1413129 h 2174272"/>
              <a:gd name="connsiteX388" fmla="*/ 2340864 w 4682585"/>
              <a:gd name="connsiteY388" fmla="*/ 1413129 h 2174272"/>
              <a:gd name="connsiteX389" fmla="*/ 2340864 w 4682585"/>
              <a:gd name="connsiteY389" fmla="*/ 1559718 h 2174272"/>
              <a:gd name="connsiteX390" fmla="*/ 2498598 w 4682585"/>
              <a:gd name="connsiteY390" fmla="*/ 1559718 h 2174272"/>
              <a:gd name="connsiteX391" fmla="*/ 2498598 w 4682585"/>
              <a:gd name="connsiteY391" fmla="*/ 1413129 h 2174272"/>
              <a:gd name="connsiteX392" fmla="*/ 2173510 w 4682585"/>
              <a:gd name="connsiteY392" fmla="*/ 1413129 h 2174272"/>
              <a:gd name="connsiteX393" fmla="*/ 2173510 w 4682585"/>
              <a:gd name="connsiteY393" fmla="*/ 1559718 h 2174272"/>
              <a:gd name="connsiteX394" fmla="*/ 2331339 w 4682585"/>
              <a:gd name="connsiteY394" fmla="*/ 1559718 h 2174272"/>
              <a:gd name="connsiteX395" fmla="*/ 2331339 w 4682585"/>
              <a:gd name="connsiteY395" fmla="*/ 1413129 h 2174272"/>
              <a:gd name="connsiteX396" fmla="*/ 2006251 w 4682585"/>
              <a:gd name="connsiteY396" fmla="*/ 1413129 h 2174272"/>
              <a:gd name="connsiteX397" fmla="*/ 2006251 w 4682585"/>
              <a:gd name="connsiteY397" fmla="*/ 1559718 h 2174272"/>
              <a:gd name="connsiteX398" fmla="*/ 2163985 w 4682585"/>
              <a:gd name="connsiteY398" fmla="*/ 1559718 h 2174272"/>
              <a:gd name="connsiteX399" fmla="*/ 2163985 w 4682585"/>
              <a:gd name="connsiteY399" fmla="*/ 1413129 h 2174272"/>
              <a:gd name="connsiteX400" fmla="*/ 1838992 w 4682585"/>
              <a:gd name="connsiteY400" fmla="*/ 1413129 h 2174272"/>
              <a:gd name="connsiteX401" fmla="*/ 1838992 w 4682585"/>
              <a:gd name="connsiteY401" fmla="*/ 1559718 h 2174272"/>
              <a:gd name="connsiteX402" fmla="*/ 1996726 w 4682585"/>
              <a:gd name="connsiteY402" fmla="*/ 1559718 h 2174272"/>
              <a:gd name="connsiteX403" fmla="*/ 1996726 w 4682585"/>
              <a:gd name="connsiteY403" fmla="*/ 1413129 h 2174272"/>
              <a:gd name="connsiteX404" fmla="*/ 1671733 w 4682585"/>
              <a:gd name="connsiteY404" fmla="*/ 1413129 h 2174272"/>
              <a:gd name="connsiteX405" fmla="*/ 1671733 w 4682585"/>
              <a:gd name="connsiteY405" fmla="*/ 1559718 h 2174272"/>
              <a:gd name="connsiteX406" fmla="*/ 1829467 w 4682585"/>
              <a:gd name="connsiteY406" fmla="*/ 1559718 h 2174272"/>
              <a:gd name="connsiteX407" fmla="*/ 1829467 w 4682585"/>
              <a:gd name="connsiteY407" fmla="*/ 1413129 h 2174272"/>
              <a:gd name="connsiteX408" fmla="*/ 1504474 w 4682585"/>
              <a:gd name="connsiteY408" fmla="*/ 1413129 h 2174272"/>
              <a:gd name="connsiteX409" fmla="*/ 1504474 w 4682585"/>
              <a:gd name="connsiteY409" fmla="*/ 1559718 h 2174272"/>
              <a:gd name="connsiteX410" fmla="*/ 1662208 w 4682585"/>
              <a:gd name="connsiteY410" fmla="*/ 1559718 h 2174272"/>
              <a:gd name="connsiteX411" fmla="*/ 1662208 w 4682585"/>
              <a:gd name="connsiteY411" fmla="*/ 1413129 h 2174272"/>
              <a:gd name="connsiteX412" fmla="*/ 1337215 w 4682585"/>
              <a:gd name="connsiteY412" fmla="*/ 1413129 h 2174272"/>
              <a:gd name="connsiteX413" fmla="*/ 1337215 w 4682585"/>
              <a:gd name="connsiteY413" fmla="*/ 1559718 h 2174272"/>
              <a:gd name="connsiteX414" fmla="*/ 1494949 w 4682585"/>
              <a:gd name="connsiteY414" fmla="*/ 1559718 h 2174272"/>
              <a:gd name="connsiteX415" fmla="*/ 1494949 w 4682585"/>
              <a:gd name="connsiteY415" fmla="*/ 1413129 h 2174272"/>
              <a:gd name="connsiteX416" fmla="*/ 1169956 w 4682585"/>
              <a:gd name="connsiteY416" fmla="*/ 1413129 h 2174272"/>
              <a:gd name="connsiteX417" fmla="*/ 1169956 w 4682585"/>
              <a:gd name="connsiteY417" fmla="*/ 1559718 h 2174272"/>
              <a:gd name="connsiteX418" fmla="*/ 1327690 w 4682585"/>
              <a:gd name="connsiteY418" fmla="*/ 1559718 h 2174272"/>
              <a:gd name="connsiteX419" fmla="*/ 1327690 w 4682585"/>
              <a:gd name="connsiteY419" fmla="*/ 1413129 h 2174272"/>
              <a:gd name="connsiteX420" fmla="*/ 1002697 w 4682585"/>
              <a:gd name="connsiteY420" fmla="*/ 1413129 h 2174272"/>
              <a:gd name="connsiteX421" fmla="*/ 1002697 w 4682585"/>
              <a:gd name="connsiteY421" fmla="*/ 1559718 h 2174272"/>
              <a:gd name="connsiteX422" fmla="*/ 1160431 w 4682585"/>
              <a:gd name="connsiteY422" fmla="*/ 1559718 h 2174272"/>
              <a:gd name="connsiteX423" fmla="*/ 1160431 w 4682585"/>
              <a:gd name="connsiteY423" fmla="*/ 1413129 h 2174272"/>
              <a:gd name="connsiteX424" fmla="*/ 835438 w 4682585"/>
              <a:gd name="connsiteY424" fmla="*/ 1413129 h 2174272"/>
              <a:gd name="connsiteX425" fmla="*/ 835438 w 4682585"/>
              <a:gd name="connsiteY425" fmla="*/ 1559718 h 2174272"/>
              <a:gd name="connsiteX426" fmla="*/ 993172 w 4682585"/>
              <a:gd name="connsiteY426" fmla="*/ 1559718 h 2174272"/>
              <a:gd name="connsiteX427" fmla="*/ 993172 w 4682585"/>
              <a:gd name="connsiteY427" fmla="*/ 1413129 h 2174272"/>
              <a:gd name="connsiteX428" fmla="*/ 668179 w 4682585"/>
              <a:gd name="connsiteY428" fmla="*/ 1413129 h 2174272"/>
              <a:gd name="connsiteX429" fmla="*/ 668179 w 4682585"/>
              <a:gd name="connsiteY429" fmla="*/ 1559718 h 2174272"/>
              <a:gd name="connsiteX430" fmla="*/ 825913 w 4682585"/>
              <a:gd name="connsiteY430" fmla="*/ 1559718 h 2174272"/>
              <a:gd name="connsiteX431" fmla="*/ 825913 w 4682585"/>
              <a:gd name="connsiteY431" fmla="*/ 1413129 h 2174272"/>
              <a:gd name="connsiteX432" fmla="*/ 500920 w 4682585"/>
              <a:gd name="connsiteY432" fmla="*/ 1413129 h 2174272"/>
              <a:gd name="connsiteX433" fmla="*/ 500920 w 4682585"/>
              <a:gd name="connsiteY433" fmla="*/ 1559718 h 2174272"/>
              <a:gd name="connsiteX434" fmla="*/ 658654 w 4682585"/>
              <a:gd name="connsiteY434" fmla="*/ 1559718 h 2174272"/>
              <a:gd name="connsiteX435" fmla="*/ 658654 w 4682585"/>
              <a:gd name="connsiteY435" fmla="*/ 1413129 h 2174272"/>
              <a:gd name="connsiteX436" fmla="*/ 333566 w 4682585"/>
              <a:gd name="connsiteY436" fmla="*/ 1413129 h 2174272"/>
              <a:gd name="connsiteX437" fmla="*/ 333566 w 4682585"/>
              <a:gd name="connsiteY437" fmla="*/ 1559718 h 2174272"/>
              <a:gd name="connsiteX438" fmla="*/ 491395 w 4682585"/>
              <a:gd name="connsiteY438" fmla="*/ 1559718 h 2174272"/>
              <a:gd name="connsiteX439" fmla="*/ 491395 w 4682585"/>
              <a:gd name="connsiteY439" fmla="*/ 1413129 h 2174272"/>
              <a:gd name="connsiteX440" fmla="*/ 166307 w 4682585"/>
              <a:gd name="connsiteY440" fmla="*/ 1413129 h 2174272"/>
              <a:gd name="connsiteX441" fmla="*/ 166307 w 4682585"/>
              <a:gd name="connsiteY441" fmla="*/ 1559718 h 2174272"/>
              <a:gd name="connsiteX442" fmla="*/ 324041 w 4682585"/>
              <a:gd name="connsiteY442" fmla="*/ 1559718 h 2174272"/>
              <a:gd name="connsiteX443" fmla="*/ 324041 w 4682585"/>
              <a:gd name="connsiteY443" fmla="*/ 1413129 h 2174272"/>
              <a:gd name="connsiteX444" fmla="*/ 9525 w 4682585"/>
              <a:gd name="connsiteY444" fmla="*/ 1413129 h 2174272"/>
              <a:gd name="connsiteX445" fmla="*/ 9525 w 4682585"/>
              <a:gd name="connsiteY445" fmla="*/ 1559718 h 2174272"/>
              <a:gd name="connsiteX446" fmla="*/ 156782 w 4682585"/>
              <a:gd name="connsiteY446" fmla="*/ 1559718 h 2174272"/>
              <a:gd name="connsiteX447" fmla="*/ 156782 w 4682585"/>
              <a:gd name="connsiteY447" fmla="*/ 1413129 h 2174272"/>
              <a:gd name="connsiteX448" fmla="*/ 4515326 w 4682585"/>
              <a:gd name="connsiteY448" fmla="*/ 1257014 h 2174272"/>
              <a:gd name="connsiteX449" fmla="*/ 4515326 w 4682585"/>
              <a:gd name="connsiteY449" fmla="*/ 1403604 h 2174272"/>
              <a:gd name="connsiteX450" fmla="*/ 4673060 w 4682585"/>
              <a:gd name="connsiteY450" fmla="*/ 1403604 h 2174272"/>
              <a:gd name="connsiteX451" fmla="*/ 4673060 w 4682585"/>
              <a:gd name="connsiteY451" fmla="*/ 1257014 h 2174272"/>
              <a:gd name="connsiteX452" fmla="*/ 4348068 w 4682585"/>
              <a:gd name="connsiteY452" fmla="*/ 1257014 h 2174272"/>
              <a:gd name="connsiteX453" fmla="*/ 4348068 w 4682585"/>
              <a:gd name="connsiteY453" fmla="*/ 1403604 h 2174272"/>
              <a:gd name="connsiteX454" fmla="*/ 4505801 w 4682585"/>
              <a:gd name="connsiteY454" fmla="*/ 1403604 h 2174272"/>
              <a:gd name="connsiteX455" fmla="*/ 4505801 w 4682585"/>
              <a:gd name="connsiteY455" fmla="*/ 1257014 h 2174272"/>
              <a:gd name="connsiteX456" fmla="*/ 4180809 w 4682585"/>
              <a:gd name="connsiteY456" fmla="*/ 1257014 h 2174272"/>
              <a:gd name="connsiteX457" fmla="*/ 4180809 w 4682585"/>
              <a:gd name="connsiteY457" fmla="*/ 1403604 h 2174272"/>
              <a:gd name="connsiteX458" fmla="*/ 4338543 w 4682585"/>
              <a:gd name="connsiteY458" fmla="*/ 1403604 h 2174272"/>
              <a:gd name="connsiteX459" fmla="*/ 4338543 w 4682585"/>
              <a:gd name="connsiteY459" fmla="*/ 1257014 h 2174272"/>
              <a:gd name="connsiteX460" fmla="*/ 4013550 w 4682585"/>
              <a:gd name="connsiteY460" fmla="*/ 1257014 h 2174272"/>
              <a:gd name="connsiteX461" fmla="*/ 4013550 w 4682585"/>
              <a:gd name="connsiteY461" fmla="*/ 1403604 h 2174272"/>
              <a:gd name="connsiteX462" fmla="*/ 4171284 w 4682585"/>
              <a:gd name="connsiteY462" fmla="*/ 1403604 h 2174272"/>
              <a:gd name="connsiteX463" fmla="*/ 4171284 w 4682585"/>
              <a:gd name="connsiteY463" fmla="*/ 1257014 h 2174272"/>
              <a:gd name="connsiteX464" fmla="*/ 3846291 w 4682585"/>
              <a:gd name="connsiteY464" fmla="*/ 1257014 h 2174272"/>
              <a:gd name="connsiteX465" fmla="*/ 3846291 w 4682585"/>
              <a:gd name="connsiteY465" fmla="*/ 1403604 h 2174272"/>
              <a:gd name="connsiteX466" fmla="*/ 4004025 w 4682585"/>
              <a:gd name="connsiteY466" fmla="*/ 1403604 h 2174272"/>
              <a:gd name="connsiteX467" fmla="*/ 4004025 w 4682585"/>
              <a:gd name="connsiteY467" fmla="*/ 1257014 h 2174272"/>
              <a:gd name="connsiteX468" fmla="*/ 3678936 w 4682585"/>
              <a:gd name="connsiteY468" fmla="*/ 1257014 h 2174272"/>
              <a:gd name="connsiteX469" fmla="*/ 3678936 w 4682585"/>
              <a:gd name="connsiteY469" fmla="*/ 1403604 h 2174272"/>
              <a:gd name="connsiteX470" fmla="*/ 3836766 w 4682585"/>
              <a:gd name="connsiteY470" fmla="*/ 1403604 h 2174272"/>
              <a:gd name="connsiteX471" fmla="*/ 3836766 w 4682585"/>
              <a:gd name="connsiteY471" fmla="*/ 1257014 h 2174272"/>
              <a:gd name="connsiteX472" fmla="*/ 3511677 w 4682585"/>
              <a:gd name="connsiteY472" fmla="*/ 1257014 h 2174272"/>
              <a:gd name="connsiteX473" fmla="*/ 3511677 w 4682585"/>
              <a:gd name="connsiteY473" fmla="*/ 1403604 h 2174272"/>
              <a:gd name="connsiteX474" fmla="*/ 3669411 w 4682585"/>
              <a:gd name="connsiteY474" fmla="*/ 1403604 h 2174272"/>
              <a:gd name="connsiteX475" fmla="*/ 3669411 w 4682585"/>
              <a:gd name="connsiteY475" fmla="*/ 1257014 h 2174272"/>
              <a:gd name="connsiteX476" fmla="*/ 3344418 w 4682585"/>
              <a:gd name="connsiteY476" fmla="*/ 1257014 h 2174272"/>
              <a:gd name="connsiteX477" fmla="*/ 3344418 w 4682585"/>
              <a:gd name="connsiteY477" fmla="*/ 1403604 h 2174272"/>
              <a:gd name="connsiteX478" fmla="*/ 3502152 w 4682585"/>
              <a:gd name="connsiteY478" fmla="*/ 1403604 h 2174272"/>
              <a:gd name="connsiteX479" fmla="*/ 3502152 w 4682585"/>
              <a:gd name="connsiteY479" fmla="*/ 1257014 h 2174272"/>
              <a:gd name="connsiteX480" fmla="*/ 3177159 w 4682585"/>
              <a:gd name="connsiteY480" fmla="*/ 1257014 h 2174272"/>
              <a:gd name="connsiteX481" fmla="*/ 3177159 w 4682585"/>
              <a:gd name="connsiteY481" fmla="*/ 1403604 h 2174272"/>
              <a:gd name="connsiteX482" fmla="*/ 3334893 w 4682585"/>
              <a:gd name="connsiteY482" fmla="*/ 1403604 h 2174272"/>
              <a:gd name="connsiteX483" fmla="*/ 3334893 w 4682585"/>
              <a:gd name="connsiteY483" fmla="*/ 1257014 h 2174272"/>
              <a:gd name="connsiteX484" fmla="*/ 3009900 w 4682585"/>
              <a:gd name="connsiteY484" fmla="*/ 1257014 h 2174272"/>
              <a:gd name="connsiteX485" fmla="*/ 3009900 w 4682585"/>
              <a:gd name="connsiteY485" fmla="*/ 1403604 h 2174272"/>
              <a:gd name="connsiteX486" fmla="*/ 3167634 w 4682585"/>
              <a:gd name="connsiteY486" fmla="*/ 1403604 h 2174272"/>
              <a:gd name="connsiteX487" fmla="*/ 3167634 w 4682585"/>
              <a:gd name="connsiteY487" fmla="*/ 1257014 h 2174272"/>
              <a:gd name="connsiteX488" fmla="*/ 2842641 w 4682585"/>
              <a:gd name="connsiteY488" fmla="*/ 1257014 h 2174272"/>
              <a:gd name="connsiteX489" fmla="*/ 2842641 w 4682585"/>
              <a:gd name="connsiteY489" fmla="*/ 1403604 h 2174272"/>
              <a:gd name="connsiteX490" fmla="*/ 3000375 w 4682585"/>
              <a:gd name="connsiteY490" fmla="*/ 1403604 h 2174272"/>
              <a:gd name="connsiteX491" fmla="*/ 3000375 w 4682585"/>
              <a:gd name="connsiteY491" fmla="*/ 1257014 h 2174272"/>
              <a:gd name="connsiteX492" fmla="*/ 2675382 w 4682585"/>
              <a:gd name="connsiteY492" fmla="*/ 1257014 h 2174272"/>
              <a:gd name="connsiteX493" fmla="*/ 2675382 w 4682585"/>
              <a:gd name="connsiteY493" fmla="*/ 1403604 h 2174272"/>
              <a:gd name="connsiteX494" fmla="*/ 2833116 w 4682585"/>
              <a:gd name="connsiteY494" fmla="*/ 1403604 h 2174272"/>
              <a:gd name="connsiteX495" fmla="*/ 2833116 w 4682585"/>
              <a:gd name="connsiteY495" fmla="*/ 1257014 h 2174272"/>
              <a:gd name="connsiteX496" fmla="*/ 2508123 w 4682585"/>
              <a:gd name="connsiteY496" fmla="*/ 1257014 h 2174272"/>
              <a:gd name="connsiteX497" fmla="*/ 2508123 w 4682585"/>
              <a:gd name="connsiteY497" fmla="*/ 1403604 h 2174272"/>
              <a:gd name="connsiteX498" fmla="*/ 2665857 w 4682585"/>
              <a:gd name="connsiteY498" fmla="*/ 1403604 h 2174272"/>
              <a:gd name="connsiteX499" fmla="*/ 2665857 w 4682585"/>
              <a:gd name="connsiteY499" fmla="*/ 1257014 h 2174272"/>
              <a:gd name="connsiteX500" fmla="*/ 2340864 w 4682585"/>
              <a:gd name="connsiteY500" fmla="*/ 1257014 h 2174272"/>
              <a:gd name="connsiteX501" fmla="*/ 2340864 w 4682585"/>
              <a:gd name="connsiteY501" fmla="*/ 1403604 h 2174272"/>
              <a:gd name="connsiteX502" fmla="*/ 2498598 w 4682585"/>
              <a:gd name="connsiteY502" fmla="*/ 1403604 h 2174272"/>
              <a:gd name="connsiteX503" fmla="*/ 2498598 w 4682585"/>
              <a:gd name="connsiteY503" fmla="*/ 1257014 h 2174272"/>
              <a:gd name="connsiteX504" fmla="*/ 2173510 w 4682585"/>
              <a:gd name="connsiteY504" fmla="*/ 1257014 h 2174272"/>
              <a:gd name="connsiteX505" fmla="*/ 2173510 w 4682585"/>
              <a:gd name="connsiteY505" fmla="*/ 1403604 h 2174272"/>
              <a:gd name="connsiteX506" fmla="*/ 2331339 w 4682585"/>
              <a:gd name="connsiteY506" fmla="*/ 1403604 h 2174272"/>
              <a:gd name="connsiteX507" fmla="*/ 2331339 w 4682585"/>
              <a:gd name="connsiteY507" fmla="*/ 1257014 h 2174272"/>
              <a:gd name="connsiteX508" fmla="*/ 2006251 w 4682585"/>
              <a:gd name="connsiteY508" fmla="*/ 1257014 h 2174272"/>
              <a:gd name="connsiteX509" fmla="*/ 2006251 w 4682585"/>
              <a:gd name="connsiteY509" fmla="*/ 1403604 h 2174272"/>
              <a:gd name="connsiteX510" fmla="*/ 2163985 w 4682585"/>
              <a:gd name="connsiteY510" fmla="*/ 1403604 h 2174272"/>
              <a:gd name="connsiteX511" fmla="*/ 2163985 w 4682585"/>
              <a:gd name="connsiteY511" fmla="*/ 1257014 h 2174272"/>
              <a:gd name="connsiteX512" fmla="*/ 1838992 w 4682585"/>
              <a:gd name="connsiteY512" fmla="*/ 1257014 h 2174272"/>
              <a:gd name="connsiteX513" fmla="*/ 1838992 w 4682585"/>
              <a:gd name="connsiteY513" fmla="*/ 1403604 h 2174272"/>
              <a:gd name="connsiteX514" fmla="*/ 1996726 w 4682585"/>
              <a:gd name="connsiteY514" fmla="*/ 1403604 h 2174272"/>
              <a:gd name="connsiteX515" fmla="*/ 1996726 w 4682585"/>
              <a:gd name="connsiteY515" fmla="*/ 1257014 h 2174272"/>
              <a:gd name="connsiteX516" fmla="*/ 1671733 w 4682585"/>
              <a:gd name="connsiteY516" fmla="*/ 1257014 h 2174272"/>
              <a:gd name="connsiteX517" fmla="*/ 1671733 w 4682585"/>
              <a:gd name="connsiteY517" fmla="*/ 1403604 h 2174272"/>
              <a:gd name="connsiteX518" fmla="*/ 1829467 w 4682585"/>
              <a:gd name="connsiteY518" fmla="*/ 1403604 h 2174272"/>
              <a:gd name="connsiteX519" fmla="*/ 1829467 w 4682585"/>
              <a:gd name="connsiteY519" fmla="*/ 1257014 h 2174272"/>
              <a:gd name="connsiteX520" fmla="*/ 1504474 w 4682585"/>
              <a:gd name="connsiteY520" fmla="*/ 1257014 h 2174272"/>
              <a:gd name="connsiteX521" fmla="*/ 1504474 w 4682585"/>
              <a:gd name="connsiteY521" fmla="*/ 1403604 h 2174272"/>
              <a:gd name="connsiteX522" fmla="*/ 1662208 w 4682585"/>
              <a:gd name="connsiteY522" fmla="*/ 1403604 h 2174272"/>
              <a:gd name="connsiteX523" fmla="*/ 1662208 w 4682585"/>
              <a:gd name="connsiteY523" fmla="*/ 1257014 h 2174272"/>
              <a:gd name="connsiteX524" fmla="*/ 1337215 w 4682585"/>
              <a:gd name="connsiteY524" fmla="*/ 1257014 h 2174272"/>
              <a:gd name="connsiteX525" fmla="*/ 1337215 w 4682585"/>
              <a:gd name="connsiteY525" fmla="*/ 1403604 h 2174272"/>
              <a:gd name="connsiteX526" fmla="*/ 1494949 w 4682585"/>
              <a:gd name="connsiteY526" fmla="*/ 1403604 h 2174272"/>
              <a:gd name="connsiteX527" fmla="*/ 1494949 w 4682585"/>
              <a:gd name="connsiteY527" fmla="*/ 1257014 h 2174272"/>
              <a:gd name="connsiteX528" fmla="*/ 1169956 w 4682585"/>
              <a:gd name="connsiteY528" fmla="*/ 1257014 h 2174272"/>
              <a:gd name="connsiteX529" fmla="*/ 1169956 w 4682585"/>
              <a:gd name="connsiteY529" fmla="*/ 1403604 h 2174272"/>
              <a:gd name="connsiteX530" fmla="*/ 1327690 w 4682585"/>
              <a:gd name="connsiteY530" fmla="*/ 1403604 h 2174272"/>
              <a:gd name="connsiteX531" fmla="*/ 1327690 w 4682585"/>
              <a:gd name="connsiteY531" fmla="*/ 1257014 h 2174272"/>
              <a:gd name="connsiteX532" fmla="*/ 1002697 w 4682585"/>
              <a:gd name="connsiteY532" fmla="*/ 1257014 h 2174272"/>
              <a:gd name="connsiteX533" fmla="*/ 1002697 w 4682585"/>
              <a:gd name="connsiteY533" fmla="*/ 1403604 h 2174272"/>
              <a:gd name="connsiteX534" fmla="*/ 1160431 w 4682585"/>
              <a:gd name="connsiteY534" fmla="*/ 1403604 h 2174272"/>
              <a:gd name="connsiteX535" fmla="*/ 1160431 w 4682585"/>
              <a:gd name="connsiteY535" fmla="*/ 1257014 h 2174272"/>
              <a:gd name="connsiteX536" fmla="*/ 835438 w 4682585"/>
              <a:gd name="connsiteY536" fmla="*/ 1257014 h 2174272"/>
              <a:gd name="connsiteX537" fmla="*/ 835438 w 4682585"/>
              <a:gd name="connsiteY537" fmla="*/ 1403604 h 2174272"/>
              <a:gd name="connsiteX538" fmla="*/ 993172 w 4682585"/>
              <a:gd name="connsiteY538" fmla="*/ 1403604 h 2174272"/>
              <a:gd name="connsiteX539" fmla="*/ 993172 w 4682585"/>
              <a:gd name="connsiteY539" fmla="*/ 1257014 h 2174272"/>
              <a:gd name="connsiteX540" fmla="*/ 668179 w 4682585"/>
              <a:gd name="connsiteY540" fmla="*/ 1257014 h 2174272"/>
              <a:gd name="connsiteX541" fmla="*/ 668179 w 4682585"/>
              <a:gd name="connsiteY541" fmla="*/ 1403604 h 2174272"/>
              <a:gd name="connsiteX542" fmla="*/ 825913 w 4682585"/>
              <a:gd name="connsiteY542" fmla="*/ 1403604 h 2174272"/>
              <a:gd name="connsiteX543" fmla="*/ 825913 w 4682585"/>
              <a:gd name="connsiteY543" fmla="*/ 1257014 h 2174272"/>
              <a:gd name="connsiteX544" fmla="*/ 500920 w 4682585"/>
              <a:gd name="connsiteY544" fmla="*/ 1257014 h 2174272"/>
              <a:gd name="connsiteX545" fmla="*/ 500920 w 4682585"/>
              <a:gd name="connsiteY545" fmla="*/ 1403604 h 2174272"/>
              <a:gd name="connsiteX546" fmla="*/ 658654 w 4682585"/>
              <a:gd name="connsiteY546" fmla="*/ 1403604 h 2174272"/>
              <a:gd name="connsiteX547" fmla="*/ 658654 w 4682585"/>
              <a:gd name="connsiteY547" fmla="*/ 1257014 h 2174272"/>
              <a:gd name="connsiteX548" fmla="*/ 333566 w 4682585"/>
              <a:gd name="connsiteY548" fmla="*/ 1257014 h 2174272"/>
              <a:gd name="connsiteX549" fmla="*/ 333566 w 4682585"/>
              <a:gd name="connsiteY549" fmla="*/ 1403604 h 2174272"/>
              <a:gd name="connsiteX550" fmla="*/ 491395 w 4682585"/>
              <a:gd name="connsiteY550" fmla="*/ 1403604 h 2174272"/>
              <a:gd name="connsiteX551" fmla="*/ 491395 w 4682585"/>
              <a:gd name="connsiteY551" fmla="*/ 1257014 h 2174272"/>
              <a:gd name="connsiteX552" fmla="*/ 166307 w 4682585"/>
              <a:gd name="connsiteY552" fmla="*/ 1257014 h 2174272"/>
              <a:gd name="connsiteX553" fmla="*/ 166307 w 4682585"/>
              <a:gd name="connsiteY553" fmla="*/ 1403604 h 2174272"/>
              <a:gd name="connsiteX554" fmla="*/ 324041 w 4682585"/>
              <a:gd name="connsiteY554" fmla="*/ 1403604 h 2174272"/>
              <a:gd name="connsiteX555" fmla="*/ 324041 w 4682585"/>
              <a:gd name="connsiteY555" fmla="*/ 1257014 h 2174272"/>
              <a:gd name="connsiteX556" fmla="*/ 9525 w 4682585"/>
              <a:gd name="connsiteY556" fmla="*/ 1257014 h 2174272"/>
              <a:gd name="connsiteX557" fmla="*/ 9525 w 4682585"/>
              <a:gd name="connsiteY557" fmla="*/ 1403604 h 2174272"/>
              <a:gd name="connsiteX558" fmla="*/ 156782 w 4682585"/>
              <a:gd name="connsiteY558" fmla="*/ 1403604 h 2174272"/>
              <a:gd name="connsiteX559" fmla="*/ 156782 w 4682585"/>
              <a:gd name="connsiteY559" fmla="*/ 1257014 h 2174272"/>
              <a:gd name="connsiteX560" fmla="*/ 4515326 w 4682585"/>
              <a:gd name="connsiteY560" fmla="*/ 1100899 h 2174272"/>
              <a:gd name="connsiteX561" fmla="*/ 4515326 w 4682585"/>
              <a:gd name="connsiteY561" fmla="*/ 1247489 h 2174272"/>
              <a:gd name="connsiteX562" fmla="*/ 4673060 w 4682585"/>
              <a:gd name="connsiteY562" fmla="*/ 1247489 h 2174272"/>
              <a:gd name="connsiteX563" fmla="*/ 4673060 w 4682585"/>
              <a:gd name="connsiteY563" fmla="*/ 1100899 h 2174272"/>
              <a:gd name="connsiteX564" fmla="*/ 4348068 w 4682585"/>
              <a:gd name="connsiteY564" fmla="*/ 1100899 h 2174272"/>
              <a:gd name="connsiteX565" fmla="*/ 4348068 w 4682585"/>
              <a:gd name="connsiteY565" fmla="*/ 1247489 h 2174272"/>
              <a:gd name="connsiteX566" fmla="*/ 4505801 w 4682585"/>
              <a:gd name="connsiteY566" fmla="*/ 1247489 h 2174272"/>
              <a:gd name="connsiteX567" fmla="*/ 4505801 w 4682585"/>
              <a:gd name="connsiteY567" fmla="*/ 1100899 h 2174272"/>
              <a:gd name="connsiteX568" fmla="*/ 4180809 w 4682585"/>
              <a:gd name="connsiteY568" fmla="*/ 1100899 h 2174272"/>
              <a:gd name="connsiteX569" fmla="*/ 4180809 w 4682585"/>
              <a:gd name="connsiteY569" fmla="*/ 1247489 h 2174272"/>
              <a:gd name="connsiteX570" fmla="*/ 4338543 w 4682585"/>
              <a:gd name="connsiteY570" fmla="*/ 1247489 h 2174272"/>
              <a:gd name="connsiteX571" fmla="*/ 4338543 w 4682585"/>
              <a:gd name="connsiteY571" fmla="*/ 1100899 h 2174272"/>
              <a:gd name="connsiteX572" fmla="*/ 4013550 w 4682585"/>
              <a:gd name="connsiteY572" fmla="*/ 1100899 h 2174272"/>
              <a:gd name="connsiteX573" fmla="*/ 4013550 w 4682585"/>
              <a:gd name="connsiteY573" fmla="*/ 1247489 h 2174272"/>
              <a:gd name="connsiteX574" fmla="*/ 4171284 w 4682585"/>
              <a:gd name="connsiteY574" fmla="*/ 1247489 h 2174272"/>
              <a:gd name="connsiteX575" fmla="*/ 4171284 w 4682585"/>
              <a:gd name="connsiteY575" fmla="*/ 1100899 h 2174272"/>
              <a:gd name="connsiteX576" fmla="*/ 3846291 w 4682585"/>
              <a:gd name="connsiteY576" fmla="*/ 1100899 h 2174272"/>
              <a:gd name="connsiteX577" fmla="*/ 3846291 w 4682585"/>
              <a:gd name="connsiteY577" fmla="*/ 1247489 h 2174272"/>
              <a:gd name="connsiteX578" fmla="*/ 4004025 w 4682585"/>
              <a:gd name="connsiteY578" fmla="*/ 1247489 h 2174272"/>
              <a:gd name="connsiteX579" fmla="*/ 4004025 w 4682585"/>
              <a:gd name="connsiteY579" fmla="*/ 1100899 h 2174272"/>
              <a:gd name="connsiteX580" fmla="*/ 3678936 w 4682585"/>
              <a:gd name="connsiteY580" fmla="*/ 1100899 h 2174272"/>
              <a:gd name="connsiteX581" fmla="*/ 3678936 w 4682585"/>
              <a:gd name="connsiteY581" fmla="*/ 1247489 h 2174272"/>
              <a:gd name="connsiteX582" fmla="*/ 3836766 w 4682585"/>
              <a:gd name="connsiteY582" fmla="*/ 1247489 h 2174272"/>
              <a:gd name="connsiteX583" fmla="*/ 3836766 w 4682585"/>
              <a:gd name="connsiteY583" fmla="*/ 1100899 h 2174272"/>
              <a:gd name="connsiteX584" fmla="*/ 3511677 w 4682585"/>
              <a:gd name="connsiteY584" fmla="*/ 1100899 h 2174272"/>
              <a:gd name="connsiteX585" fmla="*/ 3511677 w 4682585"/>
              <a:gd name="connsiteY585" fmla="*/ 1247489 h 2174272"/>
              <a:gd name="connsiteX586" fmla="*/ 3669411 w 4682585"/>
              <a:gd name="connsiteY586" fmla="*/ 1247489 h 2174272"/>
              <a:gd name="connsiteX587" fmla="*/ 3669411 w 4682585"/>
              <a:gd name="connsiteY587" fmla="*/ 1100899 h 2174272"/>
              <a:gd name="connsiteX588" fmla="*/ 3344418 w 4682585"/>
              <a:gd name="connsiteY588" fmla="*/ 1100899 h 2174272"/>
              <a:gd name="connsiteX589" fmla="*/ 3344418 w 4682585"/>
              <a:gd name="connsiteY589" fmla="*/ 1247489 h 2174272"/>
              <a:gd name="connsiteX590" fmla="*/ 3502152 w 4682585"/>
              <a:gd name="connsiteY590" fmla="*/ 1247489 h 2174272"/>
              <a:gd name="connsiteX591" fmla="*/ 3502152 w 4682585"/>
              <a:gd name="connsiteY591" fmla="*/ 1100899 h 2174272"/>
              <a:gd name="connsiteX592" fmla="*/ 3177159 w 4682585"/>
              <a:gd name="connsiteY592" fmla="*/ 1100899 h 2174272"/>
              <a:gd name="connsiteX593" fmla="*/ 3177159 w 4682585"/>
              <a:gd name="connsiteY593" fmla="*/ 1247489 h 2174272"/>
              <a:gd name="connsiteX594" fmla="*/ 3334893 w 4682585"/>
              <a:gd name="connsiteY594" fmla="*/ 1247489 h 2174272"/>
              <a:gd name="connsiteX595" fmla="*/ 3334893 w 4682585"/>
              <a:gd name="connsiteY595" fmla="*/ 1100899 h 2174272"/>
              <a:gd name="connsiteX596" fmla="*/ 3009900 w 4682585"/>
              <a:gd name="connsiteY596" fmla="*/ 1100899 h 2174272"/>
              <a:gd name="connsiteX597" fmla="*/ 3009900 w 4682585"/>
              <a:gd name="connsiteY597" fmla="*/ 1247489 h 2174272"/>
              <a:gd name="connsiteX598" fmla="*/ 3167634 w 4682585"/>
              <a:gd name="connsiteY598" fmla="*/ 1247489 h 2174272"/>
              <a:gd name="connsiteX599" fmla="*/ 3167634 w 4682585"/>
              <a:gd name="connsiteY599" fmla="*/ 1100899 h 2174272"/>
              <a:gd name="connsiteX600" fmla="*/ 2842641 w 4682585"/>
              <a:gd name="connsiteY600" fmla="*/ 1100899 h 2174272"/>
              <a:gd name="connsiteX601" fmla="*/ 2842641 w 4682585"/>
              <a:gd name="connsiteY601" fmla="*/ 1247489 h 2174272"/>
              <a:gd name="connsiteX602" fmla="*/ 3000375 w 4682585"/>
              <a:gd name="connsiteY602" fmla="*/ 1247489 h 2174272"/>
              <a:gd name="connsiteX603" fmla="*/ 3000375 w 4682585"/>
              <a:gd name="connsiteY603" fmla="*/ 1100899 h 2174272"/>
              <a:gd name="connsiteX604" fmla="*/ 2675382 w 4682585"/>
              <a:gd name="connsiteY604" fmla="*/ 1100899 h 2174272"/>
              <a:gd name="connsiteX605" fmla="*/ 2675382 w 4682585"/>
              <a:gd name="connsiteY605" fmla="*/ 1247489 h 2174272"/>
              <a:gd name="connsiteX606" fmla="*/ 2833116 w 4682585"/>
              <a:gd name="connsiteY606" fmla="*/ 1247489 h 2174272"/>
              <a:gd name="connsiteX607" fmla="*/ 2833116 w 4682585"/>
              <a:gd name="connsiteY607" fmla="*/ 1100899 h 2174272"/>
              <a:gd name="connsiteX608" fmla="*/ 2508123 w 4682585"/>
              <a:gd name="connsiteY608" fmla="*/ 1100899 h 2174272"/>
              <a:gd name="connsiteX609" fmla="*/ 2508123 w 4682585"/>
              <a:gd name="connsiteY609" fmla="*/ 1247489 h 2174272"/>
              <a:gd name="connsiteX610" fmla="*/ 2665857 w 4682585"/>
              <a:gd name="connsiteY610" fmla="*/ 1247489 h 2174272"/>
              <a:gd name="connsiteX611" fmla="*/ 2665857 w 4682585"/>
              <a:gd name="connsiteY611" fmla="*/ 1100899 h 2174272"/>
              <a:gd name="connsiteX612" fmla="*/ 2340864 w 4682585"/>
              <a:gd name="connsiteY612" fmla="*/ 1100899 h 2174272"/>
              <a:gd name="connsiteX613" fmla="*/ 2340864 w 4682585"/>
              <a:gd name="connsiteY613" fmla="*/ 1247489 h 2174272"/>
              <a:gd name="connsiteX614" fmla="*/ 2498598 w 4682585"/>
              <a:gd name="connsiteY614" fmla="*/ 1247489 h 2174272"/>
              <a:gd name="connsiteX615" fmla="*/ 2498598 w 4682585"/>
              <a:gd name="connsiteY615" fmla="*/ 1100899 h 2174272"/>
              <a:gd name="connsiteX616" fmla="*/ 2173510 w 4682585"/>
              <a:gd name="connsiteY616" fmla="*/ 1100899 h 2174272"/>
              <a:gd name="connsiteX617" fmla="*/ 2173510 w 4682585"/>
              <a:gd name="connsiteY617" fmla="*/ 1247489 h 2174272"/>
              <a:gd name="connsiteX618" fmla="*/ 2331339 w 4682585"/>
              <a:gd name="connsiteY618" fmla="*/ 1247489 h 2174272"/>
              <a:gd name="connsiteX619" fmla="*/ 2331339 w 4682585"/>
              <a:gd name="connsiteY619" fmla="*/ 1100899 h 2174272"/>
              <a:gd name="connsiteX620" fmla="*/ 2006251 w 4682585"/>
              <a:gd name="connsiteY620" fmla="*/ 1100899 h 2174272"/>
              <a:gd name="connsiteX621" fmla="*/ 2006251 w 4682585"/>
              <a:gd name="connsiteY621" fmla="*/ 1247489 h 2174272"/>
              <a:gd name="connsiteX622" fmla="*/ 2163985 w 4682585"/>
              <a:gd name="connsiteY622" fmla="*/ 1247489 h 2174272"/>
              <a:gd name="connsiteX623" fmla="*/ 2163985 w 4682585"/>
              <a:gd name="connsiteY623" fmla="*/ 1100899 h 2174272"/>
              <a:gd name="connsiteX624" fmla="*/ 1838992 w 4682585"/>
              <a:gd name="connsiteY624" fmla="*/ 1100899 h 2174272"/>
              <a:gd name="connsiteX625" fmla="*/ 1838992 w 4682585"/>
              <a:gd name="connsiteY625" fmla="*/ 1247489 h 2174272"/>
              <a:gd name="connsiteX626" fmla="*/ 1996726 w 4682585"/>
              <a:gd name="connsiteY626" fmla="*/ 1247489 h 2174272"/>
              <a:gd name="connsiteX627" fmla="*/ 1996726 w 4682585"/>
              <a:gd name="connsiteY627" fmla="*/ 1100899 h 2174272"/>
              <a:gd name="connsiteX628" fmla="*/ 1671733 w 4682585"/>
              <a:gd name="connsiteY628" fmla="*/ 1100899 h 2174272"/>
              <a:gd name="connsiteX629" fmla="*/ 1671733 w 4682585"/>
              <a:gd name="connsiteY629" fmla="*/ 1247489 h 2174272"/>
              <a:gd name="connsiteX630" fmla="*/ 1829467 w 4682585"/>
              <a:gd name="connsiteY630" fmla="*/ 1247489 h 2174272"/>
              <a:gd name="connsiteX631" fmla="*/ 1829467 w 4682585"/>
              <a:gd name="connsiteY631" fmla="*/ 1100899 h 2174272"/>
              <a:gd name="connsiteX632" fmla="*/ 1504474 w 4682585"/>
              <a:gd name="connsiteY632" fmla="*/ 1100899 h 2174272"/>
              <a:gd name="connsiteX633" fmla="*/ 1504474 w 4682585"/>
              <a:gd name="connsiteY633" fmla="*/ 1247489 h 2174272"/>
              <a:gd name="connsiteX634" fmla="*/ 1662208 w 4682585"/>
              <a:gd name="connsiteY634" fmla="*/ 1247489 h 2174272"/>
              <a:gd name="connsiteX635" fmla="*/ 1662208 w 4682585"/>
              <a:gd name="connsiteY635" fmla="*/ 1100899 h 2174272"/>
              <a:gd name="connsiteX636" fmla="*/ 1337215 w 4682585"/>
              <a:gd name="connsiteY636" fmla="*/ 1100899 h 2174272"/>
              <a:gd name="connsiteX637" fmla="*/ 1337215 w 4682585"/>
              <a:gd name="connsiteY637" fmla="*/ 1247489 h 2174272"/>
              <a:gd name="connsiteX638" fmla="*/ 1494949 w 4682585"/>
              <a:gd name="connsiteY638" fmla="*/ 1247489 h 2174272"/>
              <a:gd name="connsiteX639" fmla="*/ 1494949 w 4682585"/>
              <a:gd name="connsiteY639" fmla="*/ 1100899 h 2174272"/>
              <a:gd name="connsiteX640" fmla="*/ 1169956 w 4682585"/>
              <a:gd name="connsiteY640" fmla="*/ 1100899 h 2174272"/>
              <a:gd name="connsiteX641" fmla="*/ 1169956 w 4682585"/>
              <a:gd name="connsiteY641" fmla="*/ 1247489 h 2174272"/>
              <a:gd name="connsiteX642" fmla="*/ 1327690 w 4682585"/>
              <a:gd name="connsiteY642" fmla="*/ 1247489 h 2174272"/>
              <a:gd name="connsiteX643" fmla="*/ 1327690 w 4682585"/>
              <a:gd name="connsiteY643" fmla="*/ 1100899 h 2174272"/>
              <a:gd name="connsiteX644" fmla="*/ 1002697 w 4682585"/>
              <a:gd name="connsiteY644" fmla="*/ 1100899 h 2174272"/>
              <a:gd name="connsiteX645" fmla="*/ 1002697 w 4682585"/>
              <a:gd name="connsiteY645" fmla="*/ 1247489 h 2174272"/>
              <a:gd name="connsiteX646" fmla="*/ 1160431 w 4682585"/>
              <a:gd name="connsiteY646" fmla="*/ 1247489 h 2174272"/>
              <a:gd name="connsiteX647" fmla="*/ 1160431 w 4682585"/>
              <a:gd name="connsiteY647" fmla="*/ 1100899 h 2174272"/>
              <a:gd name="connsiteX648" fmla="*/ 835438 w 4682585"/>
              <a:gd name="connsiteY648" fmla="*/ 1100899 h 2174272"/>
              <a:gd name="connsiteX649" fmla="*/ 835438 w 4682585"/>
              <a:gd name="connsiteY649" fmla="*/ 1247489 h 2174272"/>
              <a:gd name="connsiteX650" fmla="*/ 993172 w 4682585"/>
              <a:gd name="connsiteY650" fmla="*/ 1247489 h 2174272"/>
              <a:gd name="connsiteX651" fmla="*/ 993172 w 4682585"/>
              <a:gd name="connsiteY651" fmla="*/ 1100899 h 2174272"/>
              <a:gd name="connsiteX652" fmla="*/ 668179 w 4682585"/>
              <a:gd name="connsiteY652" fmla="*/ 1100899 h 2174272"/>
              <a:gd name="connsiteX653" fmla="*/ 668179 w 4682585"/>
              <a:gd name="connsiteY653" fmla="*/ 1247489 h 2174272"/>
              <a:gd name="connsiteX654" fmla="*/ 825913 w 4682585"/>
              <a:gd name="connsiteY654" fmla="*/ 1247489 h 2174272"/>
              <a:gd name="connsiteX655" fmla="*/ 825913 w 4682585"/>
              <a:gd name="connsiteY655" fmla="*/ 1100899 h 2174272"/>
              <a:gd name="connsiteX656" fmla="*/ 500920 w 4682585"/>
              <a:gd name="connsiteY656" fmla="*/ 1100899 h 2174272"/>
              <a:gd name="connsiteX657" fmla="*/ 500920 w 4682585"/>
              <a:gd name="connsiteY657" fmla="*/ 1247489 h 2174272"/>
              <a:gd name="connsiteX658" fmla="*/ 658654 w 4682585"/>
              <a:gd name="connsiteY658" fmla="*/ 1247489 h 2174272"/>
              <a:gd name="connsiteX659" fmla="*/ 658654 w 4682585"/>
              <a:gd name="connsiteY659" fmla="*/ 1100899 h 2174272"/>
              <a:gd name="connsiteX660" fmla="*/ 333566 w 4682585"/>
              <a:gd name="connsiteY660" fmla="*/ 1100899 h 2174272"/>
              <a:gd name="connsiteX661" fmla="*/ 333566 w 4682585"/>
              <a:gd name="connsiteY661" fmla="*/ 1247489 h 2174272"/>
              <a:gd name="connsiteX662" fmla="*/ 491395 w 4682585"/>
              <a:gd name="connsiteY662" fmla="*/ 1247489 h 2174272"/>
              <a:gd name="connsiteX663" fmla="*/ 491395 w 4682585"/>
              <a:gd name="connsiteY663" fmla="*/ 1100899 h 2174272"/>
              <a:gd name="connsiteX664" fmla="*/ 166307 w 4682585"/>
              <a:gd name="connsiteY664" fmla="*/ 1100899 h 2174272"/>
              <a:gd name="connsiteX665" fmla="*/ 166307 w 4682585"/>
              <a:gd name="connsiteY665" fmla="*/ 1247489 h 2174272"/>
              <a:gd name="connsiteX666" fmla="*/ 324041 w 4682585"/>
              <a:gd name="connsiteY666" fmla="*/ 1247489 h 2174272"/>
              <a:gd name="connsiteX667" fmla="*/ 324041 w 4682585"/>
              <a:gd name="connsiteY667" fmla="*/ 1100899 h 2174272"/>
              <a:gd name="connsiteX668" fmla="*/ 9525 w 4682585"/>
              <a:gd name="connsiteY668" fmla="*/ 1100899 h 2174272"/>
              <a:gd name="connsiteX669" fmla="*/ 9525 w 4682585"/>
              <a:gd name="connsiteY669" fmla="*/ 1247489 h 2174272"/>
              <a:gd name="connsiteX670" fmla="*/ 156782 w 4682585"/>
              <a:gd name="connsiteY670" fmla="*/ 1247489 h 2174272"/>
              <a:gd name="connsiteX671" fmla="*/ 156782 w 4682585"/>
              <a:gd name="connsiteY671" fmla="*/ 1100899 h 2174272"/>
              <a:gd name="connsiteX672" fmla="*/ 4515326 w 4682585"/>
              <a:gd name="connsiteY672" fmla="*/ 944784 h 2174272"/>
              <a:gd name="connsiteX673" fmla="*/ 4515326 w 4682585"/>
              <a:gd name="connsiteY673" fmla="*/ 1091374 h 2174272"/>
              <a:gd name="connsiteX674" fmla="*/ 4673060 w 4682585"/>
              <a:gd name="connsiteY674" fmla="*/ 1091374 h 2174272"/>
              <a:gd name="connsiteX675" fmla="*/ 4673060 w 4682585"/>
              <a:gd name="connsiteY675" fmla="*/ 944784 h 2174272"/>
              <a:gd name="connsiteX676" fmla="*/ 4348068 w 4682585"/>
              <a:gd name="connsiteY676" fmla="*/ 944784 h 2174272"/>
              <a:gd name="connsiteX677" fmla="*/ 4348068 w 4682585"/>
              <a:gd name="connsiteY677" fmla="*/ 1091374 h 2174272"/>
              <a:gd name="connsiteX678" fmla="*/ 4505801 w 4682585"/>
              <a:gd name="connsiteY678" fmla="*/ 1091374 h 2174272"/>
              <a:gd name="connsiteX679" fmla="*/ 4505801 w 4682585"/>
              <a:gd name="connsiteY679" fmla="*/ 944784 h 2174272"/>
              <a:gd name="connsiteX680" fmla="*/ 4180809 w 4682585"/>
              <a:gd name="connsiteY680" fmla="*/ 944784 h 2174272"/>
              <a:gd name="connsiteX681" fmla="*/ 4180809 w 4682585"/>
              <a:gd name="connsiteY681" fmla="*/ 1091374 h 2174272"/>
              <a:gd name="connsiteX682" fmla="*/ 4338543 w 4682585"/>
              <a:gd name="connsiteY682" fmla="*/ 1091374 h 2174272"/>
              <a:gd name="connsiteX683" fmla="*/ 4338543 w 4682585"/>
              <a:gd name="connsiteY683" fmla="*/ 944784 h 2174272"/>
              <a:gd name="connsiteX684" fmla="*/ 4013550 w 4682585"/>
              <a:gd name="connsiteY684" fmla="*/ 944784 h 2174272"/>
              <a:gd name="connsiteX685" fmla="*/ 4013550 w 4682585"/>
              <a:gd name="connsiteY685" fmla="*/ 1091374 h 2174272"/>
              <a:gd name="connsiteX686" fmla="*/ 4171284 w 4682585"/>
              <a:gd name="connsiteY686" fmla="*/ 1091374 h 2174272"/>
              <a:gd name="connsiteX687" fmla="*/ 4171284 w 4682585"/>
              <a:gd name="connsiteY687" fmla="*/ 944784 h 2174272"/>
              <a:gd name="connsiteX688" fmla="*/ 3846291 w 4682585"/>
              <a:gd name="connsiteY688" fmla="*/ 944784 h 2174272"/>
              <a:gd name="connsiteX689" fmla="*/ 3846291 w 4682585"/>
              <a:gd name="connsiteY689" fmla="*/ 1091374 h 2174272"/>
              <a:gd name="connsiteX690" fmla="*/ 4004025 w 4682585"/>
              <a:gd name="connsiteY690" fmla="*/ 1091374 h 2174272"/>
              <a:gd name="connsiteX691" fmla="*/ 4004025 w 4682585"/>
              <a:gd name="connsiteY691" fmla="*/ 944784 h 2174272"/>
              <a:gd name="connsiteX692" fmla="*/ 3678936 w 4682585"/>
              <a:gd name="connsiteY692" fmla="*/ 944784 h 2174272"/>
              <a:gd name="connsiteX693" fmla="*/ 3678936 w 4682585"/>
              <a:gd name="connsiteY693" fmla="*/ 1091374 h 2174272"/>
              <a:gd name="connsiteX694" fmla="*/ 3836766 w 4682585"/>
              <a:gd name="connsiteY694" fmla="*/ 1091374 h 2174272"/>
              <a:gd name="connsiteX695" fmla="*/ 3836766 w 4682585"/>
              <a:gd name="connsiteY695" fmla="*/ 944784 h 2174272"/>
              <a:gd name="connsiteX696" fmla="*/ 3511677 w 4682585"/>
              <a:gd name="connsiteY696" fmla="*/ 944784 h 2174272"/>
              <a:gd name="connsiteX697" fmla="*/ 3511677 w 4682585"/>
              <a:gd name="connsiteY697" fmla="*/ 1091374 h 2174272"/>
              <a:gd name="connsiteX698" fmla="*/ 3669411 w 4682585"/>
              <a:gd name="connsiteY698" fmla="*/ 1091374 h 2174272"/>
              <a:gd name="connsiteX699" fmla="*/ 3669411 w 4682585"/>
              <a:gd name="connsiteY699" fmla="*/ 944784 h 2174272"/>
              <a:gd name="connsiteX700" fmla="*/ 3344418 w 4682585"/>
              <a:gd name="connsiteY700" fmla="*/ 944784 h 2174272"/>
              <a:gd name="connsiteX701" fmla="*/ 3344418 w 4682585"/>
              <a:gd name="connsiteY701" fmla="*/ 1091374 h 2174272"/>
              <a:gd name="connsiteX702" fmla="*/ 3502152 w 4682585"/>
              <a:gd name="connsiteY702" fmla="*/ 1091374 h 2174272"/>
              <a:gd name="connsiteX703" fmla="*/ 3502152 w 4682585"/>
              <a:gd name="connsiteY703" fmla="*/ 944784 h 2174272"/>
              <a:gd name="connsiteX704" fmla="*/ 3177159 w 4682585"/>
              <a:gd name="connsiteY704" fmla="*/ 944784 h 2174272"/>
              <a:gd name="connsiteX705" fmla="*/ 3177159 w 4682585"/>
              <a:gd name="connsiteY705" fmla="*/ 1091374 h 2174272"/>
              <a:gd name="connsiteX706" fmla="*/ 3334893 w 4682585"/>
              <a:gd name="connsiteY706" fmla="*/ 1091374 h 2174272"/>
              <a:gd name="connsiteX707" fmla="*/ 3334893 w 4682585"/>
              <a:gd name="connsiteY707" fmla="*/ 944784 h 2174272"/>
              <a:gd name="connsiteX708" fmla="*/ 3009900 w 4682585"/>
              <a:gd name="connsiteY708" fmla="*/ 944784 h 2174272"/>
              <a:gd name="connsiteX709" fmla="*/ 3009900 w 4682585"/>
              <a:gd name="connsiteY709" fmla="*/ 1091374 h 2174272"/>
              <a:gd name="connsiteX710" fmla="*/ 3167634 w 4682585"/>
              <a:gd name="connsiteY710" fmla="*/ 1091374 h 2174272"/>
              <a:gd name="connsiteX711" fmla="*/ 3167634 w 4682585"/>
              <a:gd name="connsiteY711" fmla="*/ 944784 h 2174272"/>
              <a:gd name="connsiteX712" fmla="*/ 2842641 w 4682585"/>
              <a:gd name="connsiteY712" fmla="*/ 944784 h 2174272"/>
              <a:gd name="connsiteX713" fmla="*/ 2842641 w 4682585"/>
              <a:gd name="connsiteY713" fmla="*/ 1091374 h 2174272"/>
              <a:gd name="connsiteX714" fmla="*/ 3000375 w 4682585"/>
              <a:gd name="connsiteY714" fmla="*/ 1091374 h 2174272"/>
              <a:gd name="connsiteX715" fmla="*/ 3000375 w 4682585"/>
              <a:gd name="connsiteY715" fmla="*/ 944784 h 2174272"/>
              <a:gd name="connsiteX716" fmla="*/ 2675382 w 4682585"/>
              <a:gd name="connsiteY716" fmla="*/ 944784 h 2174272"/>
              <a:gd name="connsiteX717" fmla="*/ 2675382 w 4682585"/>
              <a:gd name="connsiteY717" fmla="*/ 1091374 h 2174272"/>
              <a:gd name="connsiteX718" fmla="*/ 2833116 w 4682585"/>
              <a:gd name="connsiteY718" fmla="*/ 1091374 h 2174272"/>
              <a:gd name="connsiteX719" fmla="*/ 2833116 w 4682585"/>
              <a:gd name="connsiteY719" fmla="*/ 944784 h 2174272"/>
              <a:gd name="connsiteX720" fmla="*/ 2508123 w 4682585"/>
              <a:gd name="connsiteY720" fmla="*/ 944784 h 2174272"/>
              <a:gd name="connsiteX721" fmla="*/ 2508123 w 4682585"/>
              <a:gd name="connsiteY721" fmla="*/ 1091374 h 2174272"/>
              <a:gd name="connsiteX722" fmla="*/ 2665857 w 4682585"/>
              <a:gd name="connsiteY722" fmla="*/ 1091374 h 2174272"/>
              <a:gd name="connsiteX723" fmla="*/ 2665857 w 4682585"/>
              <a:gd name="connsiteY723" fmla="*/ 944784 h 2174272"/>
              <a:gd name="connsiteX724" fmla="*/ 2340864 w 4682585"/>
              <a:gd name="connsiteY724" fmla="*/ 944784 h 2174272"/>
              <a:gd name="connsiteX725" fmla="*/ 2340864 w 4682585"/>
              <a:gd name="connsiteY725" fmla="*/ 1091374 h 2174272"/>
              <a:gd name="connsiteX726" fmla="*/ 2498598 w 4682585"/>
              <a:gd name="connsiteY726" fmla="*/ 1091374 h 2174272"/>
              <a:gd name="connsiteX727" fmla="*/ 2498598 w 4682585"/>
              <a:gd name="connsiteY727" fmla="*/ 944784 h 2174272"/>
              <a:gd name="connsiteX728" fmla="*/ 2173510 w 4682585"/>
              <a:gd name="connsiteY728" fmla="*/ 944784 h 2174272"/>
              <a:gd name="connsiteX729" fmla="*/ 2173510 w 4682585"/>
              <a:gd name="connsiteY729" fmla="*/ 1091374 h 2174272"/>
              <a:gd name="connsiteX730" fmla="*/ 2331339 w 4682585"/>
              <a:gd name="connsiteY730" fmla="*/ 1091374 h 2174272"/>
              <a:gd name="connsiteX731" fmla="*/ 2331339 w 4682585"/>
              <a:gd name="connsiteY731" fmla="*/ 944784 h 2174272"/>
              <a:gd name="connsiteX732" fmla="*/ 2006251 w 4682585"/>
              <a:gd name="connsiteY732" fmla="*/ 944784 h 2174272"/>
              <a:gd name="connsiteX733" fmla="*/ 2006251 w 4682585"/>
              <a:gd name="connsiteY733" fmla="*/ 1091374 h 2174272"/>
              <a:gd name="connsiteX734" fmla="*/ 2163985 w 4682585"/>
              <a:gd name="connsiteY734" fmla="*/ 1091374 h 2174272"/>
              <a:gd name="connsiteX735" fmla="*/ 2163985 w 4682585"/>
              <a:gd name="connsiteY735" fmla="*/ 944784 h 2174272"/>
              <a:gd name="connsiteX736" fmla="*/ 1838992 w 4682585"/>
              <a:gd name="connsiteY736" fmla="*/ 944784 h 2174272"/>
              <a:gd name="connsiteX737" fmla="*/ 1838992 w 4682585"/>
              <a:gd name="connsiteY737" fmla="*/ 1091374 h 2174272"/>
              <a:gd name="connsiteX738" fmla="*/ 1996726 w 4682585"/>
              <a:gd name="connsiteY738" fmla="*/ 1091374 h 2174272"/>
              <a:gd name="connsiteX739" fmla="*/ 1996726 w 4682585"/>
              <a:gd name="connsiteY739" fmla="*/ 944784 h 2174272"/>
              <a:gd name="connsiteX740" fmla="*/ 1671733 w 4682585"/>
              <a:gd name="connsiteY740" fmla="*/ 944784 h 2174272"/>
              <a:gd name="connsiteX741" fmla="*/ 1671733 w 4682585"/>
              <a:gd name="connsiteY741" fmla="*/ 1091374 h 2174272"/>
              <a:gd name="connsiteX742" fmla="*/ 1829467 w 4682585"/>
              <a:gd name="connsiteY742" fmla="*/ 1091374 h 2174272"/>
              <a:gd name="connsiteX743" fmla="*/ 1829467 w 4682585"/>
              <a:gd name="connsiteY743" fmla="*/ 944784 h 2174272"/>
              <a:gd name="connsiteX744" fmla="*/ 1504474 w 4682585"/>
              <a:gd name="connsiteY744" fmla="*/ 944784 h 2174272"/>
              <a:gd name="connsiteX745" fmla="*/ 1504474 w 4682585"/>
              <a:gd name="connsiteY745" fmla="*/ 1091374 h 2174272"/>
              <a:gd name="connsiteX746" fmla="*/ 1662208 w 4682585"/>
              <a:gd name="connsiteY746" fmla="*/ 1091374 h 2174272"/>
              <a:gd name="connsiteX747" fmla="*/ 1662208 w 4682585"/>
              <a:gd name="connsiteY747" fmla="*/ 944784 h 2174272"/>
              <a:gd name="connsiteX748" fmla="*/ 1337215 w 4682585"/>
              <a:gd name="connsiteY748" fmla="*/ 944784 h 2174272"/>
              <a:gd name="connsiteX749" fmla="*/ 1337215 w 4682585"/>
              <a:gd name="connsiteY749" fmla="*/ 1091374 h 2174272"/>
              <a:gd name="connsiteX750" fmla="*/ 1494949 w 4682585"/>
              <a:gd name="connsiteY750" fmla="*/ 1091374 h 2174272"/>
              <a:gd name="connsiteX751" fmla="*/ 1494949 w 4682585"/>
              <a:gd name="connsiteY751" fmla="*/ 944784 h 2174272"/>
              <a:gd name="connsiteX752" fmla="*/ 1169956 w 4682585"/>
              <a:gd name="connsiteY752" fmla="*/ 944784 h 2174272"/>
              <a:gd name="connsiteX753" fmla="*/ 1169956 w 4682585"/>
              <a:gd name="connsiteY753" fmla="*/ 1091374 h 2174272"/>
              <a:gd name="connsiteX754" fmla="*/ 1327690 w 4682585"/>
              <a:gd name="connsiteY754" fmla="*/ 1091374 h 2174272"/>
              <a:gd name="connsiteX755" fmla="*/ 1327690 w 4682585"/>
              <a:gd name="connsiteY755" fmla="*/ 944784 h 2174272"/>
              <a:gd name="connsiteX756" fmla="*/ 1002697 w 4682585"/>
              <a:gd name="connsiteY756" fmla="*/ 944784 h 2174272"/>
              <a:gd name="connsiteX757" fmla="*/ 1002697 w 4682585"/>
              <a:gd name="connsiteY757" fmla="*/ 1091374 h 2174272"/>
              <a:gd name="connsiteX758" fmla="*/ 1160431 w 4682585"/>
              <a:gd name="connsiteY758" fmla="*/ 1091374 h 2174272"/>
              <a:gd name="connsiteX759" fmla="*/ 1160431 w 4682585"/>
              <a:gd name="connsiteY759" fmla="*/ 944784 h 2174272"/>
              <a:gd name="connsiteX760" fmla="*/ 835438 w 4682585"/>
              <a:gd name="connsiteY760" fmla="*/ 944784 h 2174272"/>
              <a:gd name="connsiteX761" fmla="*/ 835438 w 4682585"/>
              <a:gd name="connsiteY761" fmla="*/ 1091374 h 2174272"/>
              <a:gd name="connsiteX762" fmla="*/ 993172 w 4682585"/>
              <a:gd name="connsiteY762" fmla="*/ 1091374 h 2174272"/>
              <a:gd name="connsiteX763" fmla="*/ 993172 w 4682585"/>
              <a:gd name="connsiteY763" fmla="*/ 944784 h 2174272"/>
              <a:gd name="connsiteX764" fmla="*/ 668179 w 4682585"/>
              <a:gd name="connsiteY764" fmla="*/ 944784 h 2174272"/>
              <a:gd name="connsiteX765" fmla="*/ 668179 w 4682585"/>
              <a:gd name="connsiteY765" fmla="*/ 1091374 h 2174272"/>
              <a:gd name="connsiteX766" fmla="*/ 825913 w 4682585"/>
              <a:gd name="connsiteY766" fmla="*/ 1091374 h 2174272"/>
              <a:gd name="connsiteX767" fmla="*/ 825913 w 4682585"/>
              <a:gd name="connsiteY767" fmla="*/ 944784 h 2174272"/>
              <a:gd name="connsiteX768" fmla="*/ 500920 w 4682585"/>
              <a:gd name="connsiteY768" fmla="*/ 944784 h 2174272"/>
              <a:gd name="connsiteX769" fmla="*/ 500920 w 4682585"/>
              <a:gd name="connsiteY769" fmla="*/ 1091374 h 2174272"/>
              <a:gd name="connsiteX770" fmla="*/ 658654 w 4682585"/>
              <a:gd name="connsiteY770" fmla="*/ 1091374 h 2174272"/>
              <a:gd name="connsiteX771" fmla="*/ 658654 w 4682585"/>
              <a:gd name="connsiteY771" fmla="*/ 944784 h 2174272"/>
              <a:gd name="connsiteX772" fmla="*/ 333566 w 4682585"/>
              <a:gd name="connsiteY772" fmla="*/ 944784 h 2174272"/>
              <a:gd name="connsiteX773" fmla="*/ 333566 w 4682585"/>
              <a:gd name="connsiteY773" fmla="*/ 1091374 h 2174272"/>
              <a:gd name="connsiteX774" fmla="*/ 491395 w 4682585"/>
              <a:gd name="connsiteY774" fmla="*/ 1091374 h 2174272"/>
              <a:gd name="connsiteX775" fmla="*/ 491395 w 4682585"/>
              <a:gd name="connsiteY775" fmla="*/ 944784 h 2174272"/>
              <a:gd name="connsiteX776" fmla="*/ 166307 w 4682585"/>
              <a:gd name="connsiteY776" fmla="*/ 944784 h 2174272"/>
              <a:gd name="connsiteX777" fmla="*/ 166307 w 4682585"/>
              <a:gd name="connsiteY777" fmla="*/ 1091374 h 2174272"/>
              <a:gd name="connsiteX778" fmla="*/ 324041 w 4682585"/>
              <a:gd name="connsiteY778" fmla="*/ 1091374 h 2174272"/>
              <a:gd name="connsiteX779" fmla="*/ 324041 w 4682585"/>
              <a:gd name="connsiteY779" fmla="*/ 944784 h 2174272"/>
              <a:gd name="connsiteX780" fmla="*/ 9525 w 4682585"/>
              <a:gd name="connsiteY780" fmla="*/ 944784 h 2174272"/>
              <a:gd name="connsiteX781" fmla="*/ 9525 w 4682585"/>
              <a:gd name="connsiteY781" fmla="*/ 1091374 h 2174272"/>
              <a:gd name="connsiteX782" fmla="*/ 156782 w 4682585"/>
              <a:gd name="connsiteY782" fmla="*/ 1091374 h 2174272"/>
              <a:gd name="connsiteX783" fmla="*/ 156782 w 4682585"/>
              <a:gd name="connsiteY783" fmla="*/ 944784 h 2174272"/>
              <a:gd name="connsiteX784" fmla="*/ 4515326 w 4682585"/>
              <a:gd name="connsiteY784" fmla="*/ 788670 h 2174272"/>
              <a:gd name="connsiteX785" fmla="*/ 4515326 w 4682585"/>
              <a:gd name="connsiteY785" fmla="*/ 935259 h 2174272"/>
              <a:gd name="connsiteX786" fmla="*/ 4673060 w 4682585"/>
              <a:gd name="connsiteY786" fmla="*/ 935259 h 2174272"/>
              <a:gd name="connsiteX787" fmla="*/ 4673060 w 4682585"/>
              <a:gd name="connsiteY787" fmla="*/ 788670 h 2174272"/>
              <a:gd name="connsiteX788" fmla="*/ 4348068 w 4682585"/>
              <a:gd name="connsiteY788" fmla="*/ 788670 h 2174272"/>
              <a:gd name="connsiteX789" fmla="*/ 4348068 w 4682585"/>
              <a:gd name="connsiteY789" fmla="*/ 935259 h 2174272"/>
              <a:gd name="connsiteX790" fmla="*/ 4505801 w 4682585"/>
              <a:gd name="connsiteY790" fmla="*/ 935259 h 2174272"/>
              <a:gd name="connsiteX791" fmla="*/ 4505801 w 4682585"/>
              <a:gd name="connsiteY791" fmla="*/ 788670 h 2174272"/>
              <a:gd name="connsiteX792" fmla="*/ 4180809 w 4682585"/>
              <a:gd name="connsiteY792" fmla="*/ 788670 h 2174272"/>
              <a:gd name="connsiteX793" fmla="*/ 4180809 w 4682585"/>
              <a:gd name="connsiteY793" fmla="*/ 935259 h 2174272"/>
              <a:gd name="connsiteX794" fmla="*/ 4338543 w 4682585"/>
              <a:gd name="connsiteY794" fmla="*/ 935259 h 2174272"/>
              <a:gd name="connsiteX795" fmla="*/ 4338543 w 4682585"/>
              <a:gd name="connsiteY795" fmla="*/ 788670 h 2174272"/>
              <a:gd name="connsiteX796" fmla="*/ 4013550 w 4682585"/>
              <a:gd name="connsiteY796" fmla="*/ 788670 h 2174272"/>
              <a:gd name="connsiteX797" fmla="*/ 4013550 w 4682585"/>
              <a:gd name="connsiteY797" fmla="*/ 935259 h 2174272"/>
              <a:gd name="connsiteX798" fmla="*/ 4171284 w 4682585"/>
              <a:gd name="connsiteY798" fmla="*/ 935259 h 2174272"/>
              <a:gd name="connsiteX799" fmla="*/ 4171284 w 4682585"/>
              <a:gd name="connsiteY799" fmla="*/ 788670 h 2174272"/>
              <a:gd name="connsiteX800" fmla="*/ 3846291 w 4682585"/>
              <a:gd name="connsiteY800" fmla="*/ 788670 h 2174272"/>
              <a:gd name="connsiteX801" fmla="*/ 3846291 w 4682585"/>
              <a:gd name="connsiteY801" fmla="*/ 935259 h 2174272"/>
              <a:gd name="connsiteX802" fmla="*/ 4004025 w 4682585"/>
              <a:gd name="connsiteY802" fmla="*/ 935259 h 2174272"/>
              <a:gd name="connsiteX803" fmla="*/ 4004025 w 4682585"/>
              <a:gd name="connsiteY803" fmla="*/ 788670 h 2174272"/>
              <a:gd name="connsiteX804" fmla="*/ 3678936 w 4682585"/>
              <a:gd name="connsiteY804" fmla="*/ 788670 h 2174272"/>
              <a:gd name="connsiteX805" fmla="*/ 3678936 w 4682585"/>
              <a:gd name="connsiteY805" fmla="*/ 935259 h 2174272"/>
              <a:gd name="connsiteX806" fmla="*/ 3836766 w 4682585"/>
              <a:gd name="connsiteY806" fmla="*/ 935259 h 2174272"/>
              <a:gd name="connsiteX807" fmla="*/ 3836766 w 4682585"/>
              <a:gd name="connsiteY807" fmla="*/ 788670 h 2174272"/>
              <a:gd name="connsiteX808" fmla="*/ 3511677 w 4682585"/>
              <a:gd name="connsiteY808" fmla="*/ 788670 h 2174272"/>
              <a:gd name="connsiteX809" fmla="*/ 3511677 w 4682585"/>
              <a:gd name="connsiteY809" fmla="*/ 935259 h 2174272"/>
              <a:gd name="connsiteX810" fmla="*/ 3669411 w 4682585"/>
              <a:gd name="connsiteY810" fmla="*/ 935259 h 2174272"/>
              <a:gd name="connsiteX811" fmla="*/ 3669411 w 4682585"/>
              <a:gd name="connsiteY811" fmla="*/ 788670 h 2174272"/>
              <a:gd name="connsiteX812" fmla="*/ 3344418 w 4682585"/>
              <a:gd name="connsiteY812" fmla="*/ 788670 h 2174272"/>
              <a:gd name="connsiteX813" fmla="*/ 3344418 w 4682585"/>
              <a:gd name="connsiteY813" fmla="*/ 935259 h 2174272"/>
              <a:gd name="connsiteX814" fmla="*/ 3502152 w 4682585"/>
              <a:gd name="connsiteY814" fmla="*/ 935259 h 2174272"/>
              <a:gd name="connsiteX815" fmla="*/ 3502152 w 4682585"/>
              <a:gd name="connsiteY815" fmla="*/ 788670 h 2174272"/>
              <a:gd name="connsiteX816" fmla="*/ 3177159 w 4682585"/>
              <a:gd name="connsiteY816" fmla="*/ 788670 h 2174272"/>
              <a:gd name="connsiteX817" fmla="*/ 3177159 w 4682585"/>
              <a:gd name="connsiteY817" fmla="*/ 935259 h 2174272"/>
              <a:gd name="connsiteX818" fmla="*/ 3334893 w 4682585"/>
              <a:gd name="connsiteY818" fmla="*/ 935259 h 2174272"/>
              <a:gd name="connsiteX819" fmla="*/ 3334893 w 4682585"/>
              <a:gd name="connsiteY819" fmla="*/ 788670 h 2174272"/>
              <a:gd name="connsiteX820" fmla="*/ 3009900 w 4682585"/>
              <a:gd name="connsiteY820" fmla="*/ 788670 h 2174272"/>
              <a:gd name="connsiteX821" fmla="*/ 3009900 w 4682585"/>
              <a:gd name="connsiteY821" fmla="*/ 935259 h 2174272"/>
              <a:gd name="connsiteX822" fmla="*/ 3167634 w 4682585"/>
              <a:gd name="connsiteY822" fmla="*/ 935259 h 2174272"/>
              <a:gd name="connsiteX823" fmla="*/ 3167634 w 4682585"/>
              <a:gd name="connsiteY823" fmla="*/ 788670 h 2174272"/>
              <a:gd name="connsiteX824" fmla="*/ 2842641 w 4682585"/>
              <a:gd name="connsiteY824" fmla="*/ 788670 h 2174272"/>
              <a:gd name="connsiteX825" fmla="*/ 2842641 w 4682585"/>
              <a:gd name="connsiteY825" fmla="*/ 935259 h 2174272"/>
              <a:gd name="connsiteX826" fmla="*/ 3000375 w 4682585"/>
              <a:gd name="connsiteY826" fmla="*/ 935259 h 2174272"/>
              <a:gd name="connsiteX827" fmla="*/ 3000375 w 4682585"/>
              <a:gd name="connsiteY827" fmla="*/ 788670 h 2174272"/>
              <a:gd name="connsiteX828" fmla="*/ 2675382 w 4682585"/>
              <a:gd name="connsiteY828" fmla="*/ 788670 h 2174272"/>
              <a:gd name="connsiteX829" fmla="*/ 2675382 w 4682585"/>
              <a:gd name="connsiteY829" fmla="*/ 935259 h 2174272"/>
              <a:gd name="connsiteX830" fmla="*/ 2833116 w 4682585"/>
              <a:gd name="connsiteY830" fmla="*/ 935259 h 2174272"/>
              <a:gd name="connsiteX831" fmla="*/ 2833116 w 4682585"/>
              <a:gd name="connsiteY831" fmla="*/ 788670 h 2174272"/>
              <a:gd name="connsiteX832" fmla="*/ 2508123 w 4682585"/>
              <a:gd name="connsiteY832" fmla="*/ 788670 h 2174272"/>
              <a:gd name="connsiteX833" fmla="*/ 2508123 w 4682585"/>
              <a:gd name="connsiteY833" fmla="*/ 935259 h 2174272"/>
              <a:gd name="connsiteX834" fmla="*/ 2665857 w 4682585"/>
              <a:gd name="connsiteY834" fmla="*/ 935259 h 2174272"/>
              <a:gd name="connsiteX835" fmla="*/ 2665857 w 4682585"/>
              <a:gd name="connsiteY835" fmla="*/ 788670 h 2174272"/>
              <a:gd name="connsiteX836" fmla="*/ 2340864 w 4682585"/>
              <a:gd name="connsiteY836" fmla="*/ 788670 h 2174272"/>
              <a:gd name="connsiteX837" fmla="*/ 2340864 w 4682585"/>
              <a:gd name="connsiteY837" fmla="*/ 935259 h 2174272"/>
              <a:gd name="connsiteX838" fmla="*/ 2498598 w 4682585"/>
              <a:gd name="connsiteY838" fmla="*/ 935259 h 2174272"/>
              <a:gd name="connsiteX839" fmla="*/ 2498598 w 4682585"/>
              <a:gd name="connsiteY839" fmla="*/ 788670 h 2174272"/>
              <a:gd name="connsiteX840" fmla="*/ 2173510 w 4682585"/>
              <a:gd name="connsiteY840" fmla="*/ 788670 h 2174272"/>
              <a:gd name="connsiteX841" fmla="*/ 2173510 w 4682585"/>
              <a:gd name="connsiteY841" fmla="*/ 935259 h 2174272"/>
              <a:gd name="connsiteX842" fmla="*/ 2331339 w 4682585"/>
              <a:gd name="connsiteY842" fmla="*/ 935259 h 2174272"/>
              <a:gd name="connsiteX843" fmla="*/ 2331339 w 4682585"/>
              <a:gd name="connsiteY843" fmla="*/ 788670 h 2174272"/>
              <a:gd name="connsiteX844" fmla="*/ 2006251 w 4682585"/>
              <a:gd name="connsiteY844" fmla="*/ 788670 h 2174272"/>
              <a:gd name="connsiteX845" fmla="*/ 2006251 w 4682585"/>
              <a:gd name="connsiteY845" fmla="*/ 935259 h 2174272"/>
              <a:gd name="connsiteX846" fmla="*/ 2163985 w 4682585"/>
              <a:gd name="connsiteY846" fmla="*/ 935259 h 2174272"/>
              <a:gd name="connsiteX847" fmla="*/ 2163985 w 4682585"/>
              <a:gd name="connsiteY847" fmla="*/ 788670 h 2174272"/>
              <a:gd name="connsiteX848" fmla="*/ 1838992 w 4682585"/>
              <a:gd name="connsiteY848" fmla="*/ 788670 h 2174272"/>
              <a:gd name="connsiteX849" fmla="*/ 1838992 w 4682585"/>
              <a:gd name="connsiteY849" fmla="*/ 935259 h 2174272"/>
              <a:gd name="connsiteX850" fmla="*/ 1996726 w 4682585"/>
              <a:gd name="connsiteY850" fmla="*/ 935259 h 2174272"/>
              <a:gd name="connsiteX851" fmla="*/ 1996726 w 4682585"/>
              <a:gd name="connsiteY851" fmla="*/ 788670 h 2174272"/>
              <a:gd name="connsiteX852" fmla="*/ 1671733 w 4682585"/>
              <a:gd name="connsiteY852" fmla="*/ 788670 h 2174272"/>
              <a:gd name="connsiteX853" fmla="*/ 1671733 w 4682585"/>
              <a:gd name="connsiteY853" fmla="*/ 935259 h 2174272"/>
              <a:gd name="connsiteX854" fmla="*/ 1829467 w 4682585"/>
              <a:gd name="connsiteY854" fmla="*/ 935259 h 2174272"/>
              <a:gd name="connsiteX855" fmla="*/ 1829467 w 4682585"/>
              <a:gd name="connsiteY855" fmla="*/ 788670 h 2174272"/>
              <a:gd name="connsiteX856" fmla="*/ 1504474 w 4682585"/>
              <a:gd name="connsiteY856" fmla="*/ 788670 h 2174272"/>
              <a:gd name="connsiteX857" fmla="*/ 1504474 w 4682585"/>
              <a:gd name="connsiteY857" fmla="*/ 935259 h 2174272"/>
              <a:gd name="connsiteX858" fmla="*/ 1662208 w 4682585"/>
              <a:gd name="connsiteY858" fmla="*/ 935259 h 2174272"/>
              <a:gd name="connsiteX859" fmla="*/ 1662208 w 4682585"/>
              <a:gd name="connsiteY859" fmla="*/ 788670 h 2174272"/>
              <a:gd name="connsiteX860" fmla="*/ 1337215 w 4682585"/>
              <a:gd name="connsiteY860" fmla="*/ 788670 h 2174272"/>
              <a:gd name="connsiteX861" fmla="*/ 1337215 w 4682585"/>
              <a:gd name="connsiteY861" fmla="*/ 935259 h 2174272"/>
              <a:gd name="connsiteX862" fmla="*/ 1494949 w 4682585"/>
              <a:gd name="connsiteY862" fmla="*/ 935259 h 2174272"/>
              <a:gd name="connsiteX863" fmla="*/ 1494949 w 4682585"/>
              <a:gd name="connsiteY863" fmla="*/ 788670 h 2174272"/>
              <a:gd name="connsiteX864" fmla="*/ 1169956 w 4682585"/>
              <a:gd name="connsiteY864" fmla="*/ 788670 h 2174272"/>
              <a:gd name="connsiteX865" fmla="*/ 1169956 w 4682585"/>
              <a:gd name="connsiteY865" fmla="*/ 935259 h 2174272"/>
              <a:gd name="connsiteX866" fmla="*/ 1327690 w 4682585"/>
              <a:gd name="connsiteY866" fmla="*/ 935259 h 2174272"/>
              <a:gd name="connsiteX867" fmla="*/ 1327690 w 4682585"/>
              <a:gd name="connsiteY867" fmla="*/ 788670 h 2174272"/>
              <a:gd name="connsiteX868" fmla="*/ 1002697 w 4682585"/>
              <a:gd name="connsiteY868" fmla="*/ 788670 h 2174272"/>
              <a:gd name="connsiteX869" fmla="*/ 1002697 w 4682585"/>
              <a:gd name="connsiteY869" fmla="*/ 935259 h 2174272"/>
              <a:gd name="connsiteX870" fmla="*/ 1160431 w 4682585"/>
              <a:gd name="connsiteY870" fmla="*/ 935259 h 2174272"/>
              <a:gd name="connsiteX871" fmla="*/ 1160431 w 4682585"/>
              <a:gd name="connsiteY871" fmla="*/ 788670 h 2174272"/>
              <a:gd name="connsiteX872" fmla="*/ 835438 w 4682585"/>
              <a:gd name="connsiteY872" fmla="*/ 788670 h 2174272"/>
              <a:gd name="connsiteX873" fmla="*/ 835438 w 4682585"/>
              <a:gd name="connsiteY873" fmla="*/ 935259 h 2174272"/>
              <a:gd name="connsiteX874" fmla="*/ 993172 w 4682585"/>
              <a:gd name="connsiteY874" fmla="*/ 935259 h 2174272"/>
              <a:gd name="connsiteX875" fmla="*/ 993172 w 4682585"/>
              <a:gd name="connsiteY875" fmla="*/ 788670 h 2174272"/>
              <a:gd name="connsiteX876" fmla="*/ 668179 w 4682585"/>
              <a:gd name="connsiteY876" fmla="*/ 788670 h 2174272"/>
              <a:gd name="connsiteX877" fmla="*/ 668179 w 4682585"/>
              <a:gd name="connsiteY877" fmla="*/ 935259 h 2174272"/>
              <a:gd name="connsiteX878" fmla="*/ 825913 w 4682585"/>
              <a:gd name="connsiteY878" fmla="*/ 935259 h 2174272"/>
              <a:gd name="connsiteX879" fmla="*/ 825913 w 4682585"/>
              <a:gd name="connsiteY879" fmla="*/ 788670 h 2174272"/>
              <a:gd name="connsiteX880" fmla="*/ 500920 w 4682585"/>
              <a:gd name="connsiteY880" fmla="*/ 788670 h 2174272"/>
              <a:gd name="connsiteX881" fmla="*/ 500920 w 4682585"/>
              <a:gd name="connsiteY881" fmla="*/ 935259 h 2174272"/>
              <a:gd name="connsiteX882" fmla="*/ 658654 w 4682585"/>
              <a:gd name="connsiteY882" fmla="*/ 935259 h 2174272"/>
              <a:gd name="connsiteX883" fmla="*/ 658654 w 4682585"/>
              <a:gd name="connsiteY883" fmla="*/ 788670 h 2174272"/>
              <a:gd name="connsiteX884" fmla="*/ 333566 w 4682585"/>
              <a:gd name="connsiteY884" fmla="*/ 788670 h 2174272"/>
              <a:gd name="connsiteX885" fmla="*/ 333566 w 4682585"/>
              <a:gd name="connsiteY885" fmla="*/ 935259 h 2174272"/>
              <a:gd name="connsiteX886" fmla="*/ 491395 w 4682585"/>
              <a:gd name="connsiteY886" fmla="*/ 935259 h 2174272"/>
              <a:gd name="connsiteX887" fmla="*/ 491395 w 4682585"/>
              <a:gd name="connsiteY887" fmla="*/ 788670 h 2174272"/>
              <a:gd name="connsiteX888" fmla="*/ 166307 w 4682585"/>
              <a:gd name="connsiteY888" fmla="*/ 788670 h 2174272"/>
              <a:gd name="connsiteX889" fmla="*/ 166307 w 4682585"/>
              <a:gd name="connsiteY889" fmla="*/ 935259 h 2174272"/>
              <a:gd name="connsiteX890" fmla="*/ 324041 w 4682585"/>
              <a:gd name="connsiteY890" fmla="*/ 935259 h 2174272"/>
              <a:gd name="connsiteX891" fmla="*/ 324041 w 4682585"/>
              <a:gd name="connsiteY891" fmla="*/ 788670 h 2174272"/>
              <a:gd name="connsiteX892" fmla="*/ 9525 w 4682585"/>
              <a:gd name="connsiteY892" fmla="*/ 788670 h 2174272"/>
              <a:gd name="connsiteX893" fmla="*/ 9525 w 4682585"/>
              <a:gd name="connsiteY893" fmla="*/ 935259 h 2174272"/>
              <a:gd name="connsiteX894" fmla="*/ 156782 w 4682585"/>
              <a:gd name="connsiteY894" fmla="*/ 935259 h 2174272"/>
              <a:gd name="connsiteX895" fmla="*/ 156782 w 4682585"/>
              <a:gd name="connsiteY895" fmla="*/ 788670 h 2174272"/>
              <a:gd name="connsiteX896" fmla="*/ 4515326 w 4682585"/>
              <a:gd name="connsiteY896" fmla="*/ 632555 h 2174272"/>
              <a:gd name="connsiteX897" fmla="*/ 4515326 w 4682585"/>
              <a:gd name="connsiteY897" fmla="*/ 779145 h 2174272"/>
              <a:gd name="connsiteX898" fmla="*/ 4673060 w 4682585"/>
              <a:gd name="connsiteY898" fmla="*/ 779145 h 2174272"/>
              <a:gd name="connsiteX899" fmla="*/ 4673060 w 4682585"/>
              <a:gd name="connsiteY899" fmla="*/ 632555 h 2174272"/>
              <a:gd name="connsiteX900" fmla="*/ 4348068 w 4682585"/>
              <a:gd name="connsiteY900" fmla="*/ 632555 h 2174272"/>
              <a:gd name="connsiteX901" fmla="*/ 4348068 w 4682585"/>
              <a:gd name="connsiteY901" fmla="*/ 779145 h 2174272"/>
              <a:gd name="connsiteX902" fmla="*/ 4505801 w 4682585"/>
              <a:gd name="connsiteY902" fmla="*/ 779145 h 2174272"/>
              <a:gd name="connsiteX903" fmla="*/ 4505801 w 4682585"/>
              <a:gd name="connsiteY903" fmla="*/ 632555 h 2174272"/>
              <a:gd name="connsiteX904" fmla="*/ 4180809 w 4682585"/>
              <a:gd name="connsiteY904" fmla="*/ 632555 h 2174272"/>
              <a:gd name="connsiteX905" fmla="*/ 4180809 w 4682585"/>
              <a:gd name="connsiteY905" fmla="*/ 779145 h 2174272"/>
              <a:gd name="connsiteX906" fmla="*/ 4338543 w 4682585"/>
              <a:gd name="connsiteY906" fmla="*/ 779145 h 2174272"/>
              <a:gd name="connsiteX907" fmla="*/ 4338543 w 4682585"/>
              <a:gd name="connsiteY907" fmla="*/ 632555 h 2174272"/>
              <a:gd name="connsiteX908" fmla="*/ 4013550 w 4682585"/>
              <a:gd name="connsiteY908" fmla="*/ 632555 h 2174272"/>
              <a:gd name="connsiteX909" fmla="*/ 4013550 w 4682585"/>
              <a:gd name="connsiteY909" fmla="*/ 779145 h 2174272"/>
              <a:gd name="connsiteX910" fmla="*/ 4171284 w 4682585"/>
              <a:gd name="connsiteY910" fmla="*/ 779145 h 2174272"/>
              <a:gd name="connsiteX911" fmla="*/ 4171284 w 4682585"/>
              <a:gd name="connsiteY911" fmla="*/ 632555 h 2174272"/>
              <a:gd name="connsiteX912" fmla="*/ 3846291 w 4682585"/>
              <a:gd name="connsiteY912" fmla="*/ 632555 h 2174272"/>
              <a:gd name="connsiteX913" fmla="*/ 3846291 w 4682585"/>
              <a:gd name="connsiteY913" fmla="*/ 779145 h 2174272"/>
              <a:gd name="connsiteX914" fmla="*/ 4004025 w 4682585"/>
              <a:gd name="connsiteY914" fmla="*/ 779145 h 2174272"/>
              <a:gd name="connsiteX915" fmla="*/ 4004025 w 4682585"/>
              <a:gd name="connsiteY915" fmla="*/ 632555 h 2174272"/>
              <a:gd name="connsiteX916" fmla="*/ 3678936 w 4682585"/>
              <a:gd name="connsiteY916" fmla="*/ 632555 h 2174272"/>
              <a:gd name="connsiteX917" fmla="*/ 3678936 w 4682585"/>
              <a:gd name="connsiteY917" fmla="*/ 779145 h 2174272"/>
              <a:gd name="connsiteX918" fmla="*/ 3836766 w 4682585"/>
              <a:gd name="connsiteY918" fmla="*/ 779145 h 2174272"/>
              <a:gd name="connsiteX919" fmla="*/ 3836766 w 4682585"/>
              <a:gd name="connsiteY919" fmla="*/ 632555 h 2174272"/>
              <a:gd name="connsiteX920" fmla="*/ 3511677 w 4682585"/>
              <a:gd name="connsiteY920" fmla="*/ 632555 h 2174272"/>
              <a:gd name="connsiteX921" fmla="*/ 3511677 w 4682585"/>
              <a:gd name="connsiteY921" fmla="*/ 779145 h 2174272"/>
              <a:gd name="connsiteX922" fmla="*/ 3669411 w 4682585"/>
              <a:gd name="connsiteY922" fmla="*/ 779145 h 2174272"/>
              <a:gd name="connsiteX923" fmla="*/ 3669411 w 4682585"/>
              <a:gd name="connsiteY923" fmla="*/ 632555 h 2174272"/>
              <a:gd name="connsiteX924" fmla="*/ 3344418 w 4682585"/>
              <a:gd name="connsiteY924" fmla="*/ 632555 h 2174272"/>
              <a:gd name="connsiteX925" fmla="*/ 3344418 w 4682585"/>
              <a:gd name="connsiteY925" fmla="*/ 779145 h 2174272"/>
              <a:gd name="connsiteX926" fmla="*/ 3502152 w 4682585"/>
              <a:gd name="connsiteY926" fmla="*/ 779145 h 2174272"/>
              <a:gd name="connsiteX927" fmla="*/ 3502152 w 4682585"/>
              <a:gd name="connsiteY927" fmla="*/ 632555 h 2174272"/>
              <a:gd name="connsiteX928" fmla="*/ 3177159 w 4682585"/>
              <a:gd name="connsiteY928" fmla="*/ 632555 h 2174272"/>
              <a:gd name="connsiteX929" fmla="*/ 3177159 w 4682585"/>
              <a:gd name="connsiteY929" fmla="*/ 779145 h 2174272"/>
              <a:gd name="connsiteX930" fmla="*/ 3334893 w 4682585"/>
              <a:gd name="connsiteY930" fmla="*/ 779145 h 2174272"/>
              <a:gd name="connsiteX931" fmla="*/ 3334893 w 4682585"/>
              <a:gd name="connsiteY931" fmla="*/ 632555 h 2174272"/>
              <a:gd name="connsiteX932" fmla="*/ 3009900 w 4682585"/>
              <a:gd name="connsiteY932" fmla="*/ 632555 h 2174272"/>
              <a:gd name="connsiteX933" fmla="*/ 3009900 w 4682585"/>
              <a:gd name="connsiteY933" fmla="*/ 779145 h 2174272"/>
              <a:gd name="connsiteX934" fmla="*/ 3167634 w 4682585"/>
              <a:gd name="connsiteY934" fmla="*/ 779145 h 2174272"/>
              <a:gd name="connsiteX935" fmla="*/ 3167634 w 4682585"/>
              <a:gd name="connsiteY935" fmla="*/ 632555 h 2174272"/>
              <a:gd name="connsiteX936" fmla="*/ 2842641 w 4682585"/>
              <a:gd name="connsiteY936" fmla="*/ 632555 h 2174272"/>
              <a:gd name="connsiteX937" fmla="*/ 2842641 w 4682585"/>
              <a:gd name="connsiteY937" fmla="*/ 779145 h 2174272"/>
              <a:gd name="connsiteX938" fmla="*/ 3000375 w 4682585"/>
              <a:gd name="connsiteY938" fmla="*/ 779145 h 2174272"/>
              <a:gd name="connsiteX939" fmla="*/ 3000375 w 4682585"/>
              <a:gd name="connsiteY939" fmla="*/ 632555 h 2174272"/>
              <a:gd name="connsiteX940" fmla="*/ 2675382 w 4682585"/>
              <a:gd name="connsiteY940" fmla="*/ 632555 h 2174272"/>
              <a:gd name="connsiteX941" fmla="*/ 2675382 w 4682585"/>
              <a:gd name="connsiteY941" fmla="*/ 779145 h 2174272"/>
              <a:gd name="connsiteX942" fmla="*/ 2833116 w 4682585"/>
              <a:gd name="connsiteY942" fmla="*/ 779145 h 2174272"/>
              <a:gd name="connsiteX943" fmla="*/ 2833116 w 4682585"/>
              <a:gd name="connsiteY943" fmla="*/ 632555 h 2174272"/>
              <a:gd name="connsiteX944" fmla="*/ 2508123 w 4682585"/>
              <a:gd name="connsiteY944" fmla="*/ 632555 h 2174272"/>
              <a:gd name="connsiteX945" fmla="*/ 2508123 w 4682585"/>
              <a:gd name="connsiteY945" fmla="*/ 779145 h 2174272"/>
              <a:gd name="connsiteX946" fmla="*/ 2665857 w 4682585"/>
              <a:gd name="connsiteY946" fmla="*/ 779145 h 2174272"/>
              <a:gd name="connsiteX947" fmla="*/ 2665857 w 4682585"/>
              <a:gd name="connsiteY947" fmla="*/ 632555 h 2174272"/>
              <a:gd name="connsiteX948" fmla="*/ 2340864 w 4682585"/>
              <a:gd name="connsiteY948" fmla="*/ 632555 h 2174272"/>
              <a:gd name="connsiteX949" fmla="*/ 2340864 w 4682585"/>
              <a:gd name="connsiteY949" fmla="*/ 779145 h 2174272"/>
              <a:gd name="connsiteX950" fmla="*/ 2498598 w 4682585"/>
              <a:gd name="connsiteY950" fmla="*/ 779145 h 2174272"/>
              <a:gd name="connsiteX951" fmla="*/ 2498598 w 4682585"/>
              <a:gd name="connsiteY951" fmla="*/ 632555 h 2174272"/>
              <a:gd name="connsiteX952" fmla="*/ 2173510 w 4682585"/>
              <a:gd name="connsiteY952" fmla="*/ 632555 h 2174272"/>
              <a:gd name="connsiteX953" fmla="*/ 2173510 w 4682585"/>
              <a:gd name="connsiteY953" fmla="*/ 779145 h 2174272"/>
              <a:gd name="connsiteX954" fmla="*/ 2331339 w 4682585"/>
              <a:gd name="connsiteY954" fmla="*/ 779145 h 2174272"/>
              <a:gd name="connsiteX955" fmla="*/ 2331339 w 4682585"/>
              <a:gd name="connsiteY955" fmla="*/ 632555 h 2174272"/>
              <a:gd name="connsiteX956" fmla="*/ 2006251 w 4682585"/>
              <a:gd name="connsiteY956" fmla="*/ 632555 h 2174272"/>
              <a:gd name="connsiteX957" fmla="*/ 2006251 w 4682585"/>
              <a:gd name="connsiteY957" fmla="*/ 779145 h 2174272"/>
              <a:gd name="connsiteX958" fmla="*/ 2163985 w 4682585"/>
              <a:gd name="connsiteY958" fmla="*/ 779145 h 2174272"/>
              <a:gd name="connsiteX959" fmla="*/ 2163985 w 4682585"/>
              <a:gd name="connsiteY959" fmla="*/ 632555 h 2174272"/>
              <a:gd name="connsiteX960" fmla="*/ 1838992 w 4682585"/>
              <a:gd name="connsiteY960" fmla="*/ 632555 h 2174272"/>
              <a:gd name="connsiteX961" fmla="*/ 1838992 w 4682585"/>
              <a:gd name="connsiteY961" fmla="*/ 779145 h 2174272"/>
              <a:gd name="connsiteX962" fmla="*/ 1996726 w 4682585"/>
              <a:gd name="connsiteY962" fmla="*/ 779145 h 2174272"/>
              <a:gd name="connsiteX963" fmla="*/ 1996726 w 4682585"/>
              <a:gd name="connsiteY963" fmla="*/ 632555 h 2174272"/>
              <a:gd name="connsiteX964" fmla="*/ 1671733 w 4682585"/>
              <a:gd name="connsiteY964" fmla="*/ 632555 h 2174272"/>
              <a:gd name="connsiteX965" fmla="*/ 1671733 w 4682585"/>
              <a:gd name="connsiteY965" fmla="*/ 779145 h 2174272"/>
              <a:gd name="connsiteX966" fmla="*/ 1829467 w 4682585"/>
              <a:gd name="connsiteY966" fmla="*/ 779145 h 2174272"/>
              <a:gd name="connsiteX967" fmla="*/ 1829467 w 4682585"/>
              <a:gd name="connsiteY967" fmla="*/ 632555 h 2174272"/>
              <a:gd name="connsiteX968" fmla="*/ 1504474 w 4682585"/>
              <a:gd name="connsiteY968" fmla="*/ 632555 h 2174272"/>
              <a:gd name="connsiteX969" fmla="*/ 1504474 w 4682585"/>
              <a:gd name="connsiteY969" fmla="*/ 779145 h 2174272"/>
              <a:gd name="connsiteX970" fmla="*/ 1662208 w 4682585"/>
              <a:gd name="connsiteY970" fmla="*/ 779145 h 2174272"/>
              <a:gd name="connsiteX971" fmla="*/ 1662208 w 4682585"/>
              <a:gd name="connsiteY971" fmla="*/ 632555 h 2174272"/>
              <a:gd name="connsiteX972" fmla="*/ 1337215 w 4682585"/>
              <a:gd name="connsiteY972" fmla="*/ 632555 h 2174272"/>
              <a:gd name="connsiteX973" fmla="*/ 1337215 w 4682585"/>
              <a:gd name="connsiteY973" fmla="*/ 779145 h 2174272"/>
              <a:gd name="connsiteX974" fmla="*/ 1494949 w 4682585"/>
              <a:gd name="connsiteY974" fmla="*/ 779145 h 2174272"/>
              <a:gd name="connsiteX975" fmla="*/ 1494949 w 4682585"/>
              <a:gd name="connsiteY975" fmla="*/ 632555 h 2174272"/>
              <a:gd name="connsiteX976" fmla="*/ 1169956 w 4682585"/>
              <a:gd name="connsiteY976" fmla="*/ 632555 h 2174272"/>
              <a:gd name="connsiteX977" fmla="*/ 1169956 w 4682585"/>
              <a:gd name="connsiteY977" fmla="*/ 779145 h 2174272"/>
              <a:gd name="connsiteX978" fmla="*/ 1327690 w 4682585"/>
              <a:gd name="connsiteY978" fmla="*/ 779145 h 2174272"/>
              <a:gd name="connsiteX979" fmla="*/ 1327690 w 4682585"/>
              <a:gd name="connsiteY979" fmla="*/ 632555 h 2174272"/>
              <a:gd name="connsiteX980" fmla="*/ 1002697 w 4682585"/>
              <a:gd name="connsiteY980" fmla="*/ 632555 h 2174272"/>
              <a:gd name="connsiteX981" fmla="*/ 1002697 w 4682585"/>
              <a:gd name="connsiteY981" fmla="*/ 779145 h 2174272"/>
              <a:gd name="connsiteX982" fmla="*/ 1160431 w 4682585"/>
              <a:gd name="connsiteY982" fmla="*/ 779145 h 2174272"/>
              <a:gd name="connsiteX983" fmla="*/ 1160431 w 4682585"/>
              <a:gd name="connsiteY983" fmla="*/ 632555 h 2174272"/>
              <a:gd name="connsiteX984" fmla="*/ 835438 w 4682585"/>
              <a:gd name="connsiteY984" fmla="*/ 632555 h 2174272"/>
              <a:gd name="connsiteX985" fmla="*/ 835438 w 4682585"/>
              <a:gd name="connsiteY985" fmla="*/ 779145 h 2174272"/>
              <a:gd name="connsiteX986" fmla="*/ 993172 w 4682585"/>
              <a:gd name="connsiteY986" fmla="*/ 779145 h 2174272"/>
              <a:gd name="connsiteX987" fmla="*/ 993172 w 4682585"/>
              <a:gd name="connsiteY987" fmla="*/ 632555 h 2174272"/>
              <a:gd name="connsiteX988" fmla="*/ 668179 w 4682585"/>
              <a:gd name="connsiteY988" fmla="*/ 632555 h 2174272"/>
              <a:gd name="connsiteX989" fmla="*/ 668179 w 4682585"/>
              <a:gd name="connsiteY989" fmla="*/ 779145 h 2174272"/>
              <a:gd name="connsiteX990" fmla="*/ 825913 w 4682585"/>
              <a:gd name="connsiteY990" fmla="*/ 779145 h 2174272"/>
              <a:gd name="connsiteX991" fmla="*/ 825913 w 4682585"/>
              <a:gd name="connsiteY991" fmla="*/ 632555 h 2174272"/>
              <a:gd name="connsiteX992" fmla="*/ 500920 w 4682585"/>
              <a:gd name="connsiteY992" fmla="*/ 632555 h 2174272"/>
              <a:gd name="connsiteX993" fmla="*/ 500920 w 4682585"/>
              <a:gd name="connsiteY993" fmla="*/ 779145 h 2174272"/>
              <a:gd name="connsiteX994" fmla="*/ 658654 w 4682585"/>
              <a:gd name="connsiteY994" fmla="*/ 779145 h 2174272"/>
              <a:gd name="connsiteX995" fmla="*/ 658654 w 4682585"/>
              <a:gd name="connsiteY995" fmla="*/ 632555 h 2174272"/>
              <a:gd name="connsiteX996" fmla="*/ 333566 w 4682585"/>
              <a:gd name="connsiteY996" fmla="*/ 632555 h 2174272"/>
              <a:gd name="connsiteX997" fmla="*/ 333566 w 4682585"/>
              <a:gd name="connsiteY997" fmla="*/ 779145 h 2174272"/>
              <a:gd name="connsiteX998" fmla="*/ 491395 w 4682585"/>
              <a:gd name="connsiteY998" fmla="*/ 779145 h 2174272"/>
              <a:gd name="connsiteX999" fmla="*/ 491395 w 4682585"/>
              <a:gd name="connsiteY999" fmla="*/ 632555 h 2174272"/>
              <a:gd name="connsiteX1000" fmla="*/ 166307 w 4682585"/>
              <a:gd name="connsiteY1000" fmla="*/ 632555 h 2174272"/>
              <a:gd name="connsiteX1001" fmla="*/ 166307 w 4682585"/>
              <a:gd name="connsiteY1001" fmla="*/ 779145 h 2174272"/>
              <a:gd name="connsiteX1002" fmla="*/ 324041 w 4682585"/>
              <a:gd name="connsiteY1002" fmla="*/ 779145 h 2174272"/>
              <a:gd name="connsiteX1003" fmla="*/ 324041 w 4682585"/>
              <a:gd name="connsiteY1003" fmla="*/ 632555 h 2174272"/>
              <a:gd name="connsiteX1004" fmla="*/ 9525 w 4682585"/>
              <a:gd name="connsiteY1004" fmla="*/ 632555 h 2174272"/>
              <a:gd name="connsiteX1005" fmla="*/ 9525 w 4682585"/>
              <a:gd name="connsiteY1005" fmla="*/ 779145 h 2174272"/>
              <a:gd name="connsiteX1006" fmla="*/ 156782 w 4682585"/>
              <a:gd name="connsiteY1006" fmla="*/ 779145 h 2174272"/>
              <a:gd name="connsiteX1007" fmla="*/ 156782 w 4682585"/>
              <a:gd name="connsiteY1007" fmla="*/ 632555 h 2174272"/>
              <a:gd name="connsiteX1008" fmla="*/ 4515326 w 4682585"/>
              <a:gd name="connsiteY1008" fmla="*/ 476440 h 2174272"/>
              <a:gd name="connsiteX1009" fmla="*/ 4515326 w 4682585"/>
              <a:gd name="connsiteY1009" fmla="*/ 623030 h 2174272"/>
              <a:gd name="connsiteX1010" fmla="*/ 4673060 w 4682585"/>
              <a:gd name="connsiteY1010" fmla="*/ 623030 h 2174272"/>
              <a:gd name="connsiteX1011" fmla="*/ 4673060 w 4682585"/>
              <a:gd name="connsiteY1011" fmla="*/ 476440 h 2174272"/>
              <a:gd name="connsiteX1012" fmla="*/ 4348068 w 4682585"/>
              <a:gd name="connsiteY1012" fmla="*/ 476440 h 2174272"/>
              <a:gd name="connsiteX1013" fmla="*/ 4348068 w 4682585"/>
              <a:gd name="connsiteY1013" fmla="*/ 623030 h 2174272"/>
              <a:gd name="connsiteX1014" fmla="*/ 4505801 w 4682585"/>
              <a:gd name="connsiteY1014" fmla="*/ 623030 h 2174272"/>
              <a:gd name="connsiteX1015" fmla="*/ 4505801 w 4682585"/>
              <a:gd name="connsiteY1015" fmla="*/ 476440 h 2174272"/>
              <a:gd name="connsiteX1016" fmla="*/ 4180809 w 4682585"/>
              <a:gd name="connsiteY1016" fmla="*/ 476440 h 2174272"/>
              <a:gd name="connsiteX1017" fmla="*/ 4180809 w 4682585"/>
              <a:gd name="connsiteY1017" fmla="*/ 623030 h 2174272"/>
              <a:gd name="connsiteX1018" fmla="*/ 4338543 w 4682585"/>
              <a:gd name="connsiteY1018" fmla="*/ 623030 h 2174272"/>
              <a:gd name="connsiteX1019" fmla="*/ 4338543 w 4682585"/>
              <a:gd name="connsiteY1019" fmla="*/ 476440 h 2174272"/>
              <a:gd name="connsiteX1020" fmla="*/ 4013550 w 4682585"/>
              <a:gd name="connsiteY1020" fmla="*/ 476440 h 2174272"/>
              <a:gd name="connsiteX1021" fmla="*/ 4013550 w 4682585"/>
              <a:gd name="connsiteY1021" fmla="*/ 623030 h 2174272"/>
              <a:gd name="connsiteX1022" fmla="*/ 4171284 w 4682585"/>
              <a:gd name="connsiteY1022" fmla="*/ 623030 h 2174272"/>
              <a:gd name="connsiteX1023" fmla="*/ 4171284 w 4682585"/>
              <a:gd name="connsiteY1023" fmla="*/ 476440 h 2174272"/>
              <a:gd name="connsiteX1024" fmla="*/ 3846291 w 4682585"/>
              <a:gd name="connsiteY1024" fmla="*/ 476440 h 2174272"/>
              <a:gd name="connsiteX1025" fmla="*/ 3846291 w 4682585"/>
              <a:gd name="connsiteY1025" fmla="*/ 623030 h 2174272"/>
              <a:gd name="connsiteX1026" fmla="*/ 4004025 w 4682585"/>
              <a:gd name="connsiteY1026" fmla="*/ 623030 h 2174272"/>
              <a:gd name="connsiteX1027" fmla="*/ 4004025 w 4682585"/>
              <a:gd name="connsiteY1027" fmla="*/ 476440 h 2174272"/>
              <a:gd name="connsiteX1028" fmla="*/ 3678936 w 4682585"/>
              <a:gd name="connsiteY1028" fmla="*/ 476440 h 2174272"/>
              <a:gd name="connsiteX1029" fmla="*/ 3678936 w 4682585"/>
              <a:gd name="connsiteY1029" fmla="*/ 623030 h 2174272"/>
              <a:gd name="connsiteX1030" fmla="*/ 3836766 w 4682585"/>
              <a:gd name="connsiteY1030" fmla="*/ 623030 h 2174272"/>
              <a:gd name="connsiteX1031" fmla="*/ 3836766 w 4682585"/>
              <a:gd name="connsiteY1031" fmla="*/ 476440 h 2174272"/>
              <a:gd name="connsiteX1032" fmla="*/ 3511677 w 4682585"/>
              <a:gd name="connsiteY1032" fmla="*/ 476440 h 2174272"/>
              <a:gd name="connsiteX1033" fmla="*/ 3511677 w 4682585"/>
              <a:gd name="connsiteY1033" fmla="*/ 623030 h 2174272"/>
              <a:gd name="connsiteX1034" fmla="*/ 3669411 w 4682585"/>
              <a:gd name="connsiteY1034" fmla="*/ 623030 h 2174272"/>
              <a:gd name="connsiteX1035" fmla="*/ 3669411 w 4682585"/>
              <a:gd name="connsiteY1035" fmla="*/ 476440 h 2174272"/>
              <a:gd name="connsiteX1036" fmla="*/ 3344418 w 4682585"/>
              <a:gd name="connsiteY1036" fmla="*/ 476440 h 2174272"/>
              <a:gd name="connsiteX1037" fmla="*/ 3344418 w 4682585"/>
              <a:gd name="connsiteY1037" fmla="*/ 623030 h 2174272"/>
              <a:gd name="connsiteX1038" fmla="*/ 3502152 w 4682585"/>
              <a:gd name="connsiteY1038" fmla="*/ 623030 h 2174272"/>
              <a:gd name="connsiteX1039" fmla="*/ 3502152 w 4682585"/>
              <a:gd name="connsiteY1039" fmla="*/ 476440 h 2174272"/>
              <a:gd name="connsiteX1040" fmla="*/ 3177159 w 4682585"/>
              <a:gd name="connsiteY1040" fmla="*/ 476440 h 2174272"/>
              <a:gd name="connsiteX1041" fmla="*/ 3177159 w 4682585"/>
              <a:gd name="connsiteY1041" fmla="*/ 623030 h 2174272"/>
              <a:gd name="connsiteX1042" fmla="*/ 3334893 w 4682585"/>
              <a:gd name="connsiteY1042" fmla="*/ 623030 h 2174272"/>
              <a:gd name="connsiteX1043" fmla="*/ 3334893 w 4682585"/>
              <a:gd name="connsiteY1043" fmla="*/ 476440 h 2174272"/>
              <a:gd name="connsiteX1044" fmla="*/ 3009900 w 4682585"/>
              <a:gd name="connsiteY1044" fmla="*/ 476440 h 2174272"/>
              <a:gd name="connsiteX1045" fmla="*/ 3009900 w 4682585"/>
              <a:gd name="connsiteY1045" fmla="*/ 623030 h 2174272"/>
              <a:gd name="connsiteX1046" fmla="*/ 3167634 w 4682585"/>
              <a:gd name="connsiteY1046" fmla="*/ 623030 h 2174272"/>
              <a:gd name="connsiteX1047" fmla="*/ 3167634 w 4682585"/>
              <a:gd name="connsiteY1047" fmla="*/ 476440 h 2174272"/>
              <a:gd name="connsiteX1048" fmla="*/ 2842641 w 4682585"/>
              <a:gd name="connsiteY1048" fmla="*/ 476440 h 2174272"/>
              <a:gd name="connsiteX1049" fmla="*/ 2842641 w 4682585"/>
              <a:gd name="connsiteY1049" fmla="*/ 623030 h 2174272"/>
              <a:gd name="connsiteX1050" fmla="*/ 3000375 w 4682585"/>
              <a:gd name="connsiteY1050" fmla="*/ 623030 h 2174272"/>
              <a:gd name="connsiteX1051" fmla="*/ 3000375 w 4682585"/>
              <a:gd name="connsiteY1051" fmla="*/ 476440 h 2174272"/>
              <a:gd name="connsiteX1052" fmla="*/ 2675382 w 4682585"/>
              <a:gd name="connsiteY1052" fmla="*/ 476440 h 2174272"/>
              <a:gd name="connsiteX1053" fmla="*/ 2675382 w 4682585"/>
              <a:gd name="connsiteY1053" fmla="*/ 623030 h 2174272"/>
              <a:gd name="connsiteX1054" fmla="*/ 2833116 w 4682585"/>
              <a:gd name="connsiteY1054" fmla="*/ 623030 h 2174272"/>
              <a:gd name="connsiteX1055" fmla="*/ 2833116 w 4682585"/>
              <a:gd name="connsiteY1055" fmla="*/ 476440 h 2174272"/>
              <a:gd name="connsiteX1056" fmla="*/ 2508123 w 4682585"/>
              <a:gd name="connsiteY1056" fmla="*/ 476440 h 2174272"/>
              <a:gd name="connsiteX1057" fmla="*/ 2508123 w 4682585"/>
              <a:gd name="connsiteY1057" fmla="*/ 623030 h 2174272"/>
              <a:gd name="connsiteX1058" fmla="*/ 2665857 w 4682585"/>
              <a:gd name="connsiteY1058" fmla="*/ 623030 h 2174272"/>
              <a:gd name="connsiteX1059" fmla="*/ 2665857 w 4682585"/>
              <a:gd name="connsiteY1059" fmla="*/ 476440 h 2174272"/>
              <a:gd name="connsiteX1060" fmla="*/ 2340864 w 4682585"/>
              <a:gd name="connsiteY1060" fmla="*/ 476440 h 2174272"/>
              <a:gd name="connsiteX1061" fmla="*/ 2340864 w 4682585"/>
              <a:gd name="connsiteY1061" fmla="*/ 623030 h 2174272"/>
              <a:gd name="connsiteX1062" fmla="*/ 2498598 w 4682585"/>
              <a:gd name="connsiteY1062" fmla="*/ 623030 h 2174272"/>
              <a:gd name="connsiteX1063" fmla="*/ 2498598 w 4682585"/>
              <a:gd name="connsiteY1063" fmla="*/ 476440 h 2174272"/>
              <a:gd name="connsiteX1064" fmla="*/ 2173510 w 4682585"/>
              <a:gd name="connsiteY1064" fmla="*/ 476440 h 2174272"/>
              <a:gd name="connsiteX1065" fmla="*/ 2173510 w 4682585"/>
              <a:gd name="connsiteY1065" fmla="*/ 623030 h 2174272"/>
              <a:gd name="connsiteX1066" fmla="*/ 2331339 w 4682585"/>
              <a:gd name="connsiteY1066" fmla="*/ 623030 h 2174272"/>
              <a:gd name="connsiteX1067" fmla="*/ 2331339 w 4682585"/>
              <a:gd name="connsiteY1067" fmla="*/ 476440 h 2174272"/>
              <a:gd name="connsiteX1068" fmla="*/ 2006251 w 4682585"/>
              <a:gd name="connsiteY1068" fmla="*/ 476440 h 2174272"/>
              <a:gd name="connsiteX1069" fmla="*/ 2006251 w 4682585"/>
              <a:gd name="connsiteY1069" fmla="*/ 623030 h 2174272"/>
              <a:gd name="connsiteX1070" fmla="*/ 2163985 w 4682585"/>
              <a:gd name="connsiteY1070" fmla="*/ 623030 h 2174272"/>
              <a:gd name="connsiteX1071" fmla="*/ 2163985 w 4682585"/>
              <a:gd name="connsiteY1071" fmla="*/ 476440 h 2174272"/>
              <a:gd name="connsiteX1072" fmla="*/ 1838992 w 4682585"/>
              <a:gd name="connsiteY1072" fmla="*/ 476440 h 2174272"/>
              <a:gd name="connsiteX1073" fmla="*/ 1838992 w 4682585"/>
              <a:gd name="connsiteY1073" fmla="*/ 623030 h 2174272"/>
              <a:gd name="connsiteX1074" fmla="*/ 1996726 w 4682585"/>
              <a:gd name="connsiteY1074" fmla="*/ 623030 h 2174272"/>
              <a:gd name="connsiteX1075" fmla="*/ 1996726 w 4682585"/>
              <a:gd name="connsiteY1075" fmla="*/ 476440 h 2174272"/>
              <a:gd name="connsiteX1076" fmla="*/ 1671733 w 4682585"/>
              <a:gd name="connsiteY1076" fmla="*/ 476440 h 2174272"/>
              <a:gd name="connsiteX1077" fmla="*/ 1671733 w 4682585"/>
              <a:gd name="connsiteY1077" fmla="*/ 623030 h 2174272"/>
              <a:gd name="connsiteX1078" fmla="*/ 1829467 w 4682585"/>
              <a:gd name="connsiteY1078" fmla="*/ 623030 h 2174272"/>
              <a:gd name="connsiteX1079" fmla="*/ 1829467 w 4682585"/>
              <a:gd name="connsiteY1079" fmla="*/ 476440 h 2174272"/>
              <a:gd name="connsiteX1080" fmla="*/ 1504474 w 4682585"/>
              <a:gd name="connsiteY1080" fmla="*/ 476440 h 2174272"/>
              <a:gd name="connsiteX1081" fmla="*/ 1504474 w 4682585"/>
              <a:gd name="connsiteY1081" fmla="*/ 623030 h 2174272"/>
              <a:gd name="connsiteX1082" fmla="*/ 1662208 w 4682585"/>
              <a:gd name="connsiteY1082" fmla="*/ 623030 h 2174272"/>
              <a:gd name="connsiteX1083" fmla="*/ 1662208 w 4682585"/>
              <a:gd name="connsiteY1083" fmla="*/ 476440 h 2174272"/>
              <a:gd name="connsiteX1084" fmla="*/ 1337215 w 4682585"/>
              <a:gd name="connsiteY1084" fmla="*/ 476440 h 2174272"/>
              <a:gd name="connsiteX1085" fmla="*/ 1337215 w 4682585"/>
              <a:gd name="connsiteY1085" fmla="*/ 623030 h 2174272"/>
              <a:gd name="connsiteX1086" fmla="*/ 1494949 w 4682585"/>
              <a:gd name="connsiteY1086" fmla="*/ 623030 h 2174272"/>
              <a:gd name="connsiteX1087" fmla="*/ 1494949 w 4682585"/>
              <a:gd name="connsiteY1087" fmla="*/ 476440 h 2174272"/>
              <a:gd name="connsiteX1088" fmla="*/ 1169956 w 4682585"/>
              <a:gd name="connsiteY1088" fmla="*/ 476440 h 2174272"/>
              <a:gd name="connsiteX1089" fmla="*/ 1169956 w 4682585"/>
              <a:gd name="connsiteY1089" fmla="*/ 623030 h 2174272"/>
              <a:gd name="connsiteX1090" fmla="*/ 1327690 w 4682585"/>
              <a:gd name="connsiteY1090" fmla="*/ 623030 h 2174272"/>
              <a:gd name="connsiteX1091" fmla="*/ 1327690 w 4682585"/>
              <a:gd name="connsiteY1091" fmla="*/ 476440 h 2174272"/>
              <a:gd name="connsiteX1092" fmla="*/ 1002697 w 4682585"/>
              <a:gd name="connsiteY1092" fmla="*/ 476440 h 2174272"/>
              <a:gd name="connsiteX1093" fmla="*/ 1002697 w 4682585"/>
              <a:gd name="connsiteY1093" fmla="*/ 623030 h 2174272"/>
              <a:gd name="connsiteX1094" fmla="*/ 1160431 w 4682585"/>
              <a:gd name="connsiteY1094" fmla="*/ 623030 h 2174272"/>
              <a:gd name="connsiteX1095" fmla="*/ 1160431 w 4682585"/>
              <a:gd name="connsiteY1095" fmla="*/ 476440 h 2174272"/>
              <a:gd name="connsiteX1096" fmla="*/ 835438 w 4682585"/>
              <a:gd name="connsiteY1096" fmla="*/ 476440 h 2174272"/>
              <a:gd name="connsiteX1097" fmla="*/ 835438 w 4682585"/>
              <a:gd name="connsiteY1097" fmla="*/ 623030 h 2174272"/>
              <a:gd name="connsiteX1098" fmla="*/ 993172 w 4682585"/>
              <a:gd name="connsiteY1098" fmla="*/ 623030 h 2174272"/>
              <a:gd name="connsiteX1099" fmla="*/ 993172 w 4682585"/>
              <a:gd name="connsiteY1099" fmla="*/ 476440 h 2174272"/>
              <a:gd name="connsiteX1100" fmla="*/ 668179 w 4682585"/>
              <a:gd name="connsiteY1100" fmla="*/ 476440 h 2174272"/>
              <a:gd name="connsiteX1101" fmla="*/ 668179 w 4682585"/>
              <a:gd name="connsiteY1101" fmla="*/ 623030 h 2174272"/>
              <a:gd name="connsiteX1102" fmla="*/ 825913 w 4682585"/>
              <a:gd name="connsiteY1102" fmla="*/ 623030 h 2174272"/>
              <a:gd name="connsiteX1103" fmla="*/ 825913 w 4682585"/>
              <a:gd name="connsiteY1103" fmla="*/ 476440 h 2174272"/>
              <a:gd name="connsiteX1104" fmla="*/ 500920 w 4682585"/>
              <a:gd name="connsiteY1104" fmla="*/ 476440 h 2174272"/>
              <a:gd name="connsiteX1105" fmla="*/ 500920 w 4682585"/>
              <a:gd name="connsiteY1105" fmla="*/ 623030 h 2174272"/>
              <a:gd name="connsiteX1106" fmla="*/ 658654 w 4682585"/>
              <a:gd name="connsiteY1106" fmla="*/ 623030 h 2174272"/>
              <a:gd name="connsiteX1107" fmla="*/ 658654 w 4682585"/>
              <a:gd name="connsiteY1107" fmla="*/ 476440 h 2174272"/>
              <a:gd name="connsiteX1108" fmla="*/ 333566 w 4682585"/>
              <a:gd name="connsiteY1108" fmla="*/ 476440 h 2174272"/>
              <a:gd name="connsiteX1109" fmla="*/ 333566 w 4682585"/>
              <a:gd name="connsiteY1109" fmla="*/ 623030 h 2174272"/>
              <a:gd name="connsiteX1110" fmla="*/ 491395 w 4682585"/>
              <a:gd name="connsiteY1110" fmla="*/ 623030 h 2174272"/>
              <a:gd name="connsiteX1111" fmla="*/ 491395 w 4682585"/>
              <a:gd name="connsiteY1111" fmla="*/ 476440 h 2174272"/>
              <a:gd name="connsiteX1112" fmla="*/ 166307 w 4682585"/>
              <a:gd name="connsiteY1112" fmla="*/ 476440 h 2174272"/>
              <a:gd name="connsiteX1113" fmla="*/ 166307 w 4682585"/>
              <a:gd name="connsiteY1113" fmla="*/ 623030 h 2174272"/>
              <a:gd name="connsiteX1114" fmla="*/ 324041 w 4682585"/>
              <a:gd name="connsiteY1114" fmla="*/ 623030 h 2174272"/>
              <a:gd name="connsiteX1115" fmla="*/ 324041 w 4682585"/>
              <a:gd name="connsiteY1115" fmla="*/ 476440 h 2174272"/>
              <a:gd name="connsiteX1116" fmla="*/ 9525 w 4682585"/>
              <a:gd name="connsiteY1116" fmla="*/ 476440 h 2174272"/>
              <a:gd name="connsiteX1117" fmla="*/ 9525 w 4682585"/>
              <a:gd name="connsiteY1117" fmla="*/ 623030 h 2174272"/>
              <a:gd name="connsiteX1118" fmla="*/ 156782 w 4682585"/>
              <a:gd name="connsiteY1118" fmla="*/ 623030 h 2174272"/>
              <a:gd name="connsiteX1119" fmla="*/ 156782 w 4682585"/>
              <a:gd name="connsiteY1119" fmla="*/ 476440 h 2174272"/>
              <a:gd name="connsiteX1120" fmla="*/ 4515326 w 4682585"/>
              <a:gd name="connsiteY1120" fmla="*/ 320325 h 2174272"/>
              <a:gd name="connsiteX1121" fmla="*/ 4515326 w 4682585"/>
              <a:gd name="connsiteY1121" fmla="*/ 466915 h 2174272"/>
              <a:gd name="connsiteX1122" fmla="*/ 4673060 w 4682585"/>
              <a:gd name="connsiteY1122" fmla="*/ 466915 h 2174272"/>
              <a:gd name="connsiteX1123" fmla="*/ 4673060 w 4682585"/>
              <a:gd name="connsiteY1123" fmla="*/ 320325 h 2174272"/>
              <a:gd name="connsiteX1124" fmla="*/ 4348068 w 4682585"/>
              <a:gd name="connsiteY1124" fmla="*/ 320325 h 2174272"/>
              <a:gd name="connsiteX1125" fmla="*/ 4348068 w 4682585"/>
              <a:gd name="connsiteY1125" fmla="*/ 466915 h 2174272"/>
              <a:gd name="connsiteX1126" fmla="*/ 4505801 w 4682585"/>
              <a:gd name="connsiteY1126" fmla="*/ 466915 h 2174272"/>
              <a:gd name="connsiteX1127" fmla="*/ 4505801 w 4682585"/>
              <a:gd name="connsiteY1127" fmla="*/ 320325 h 2174272"/>
              <a:gd name="connsiteX1128" fmla="*/ 4180809 w 4682585"/>
              <a:gd name="connsiteY1128" fmla="*/ 320325 h 2174272"/>
              <a:gd name="connsiteX1129" fmla="*/ 4180809 w 4682585"/>
              <a:gd name="connsiteY1129" fmla="*/ 466915 h 2174272"/>
              <a:gd name="connsiteX1130" fmla="*/ 4338543 w 4682585"/>
              <a:gd name="connsiteY1130" fmla="*/ 466915 h 2174272"/>
              <a:gd name="connsiteX1131" fmla="*/ 4338543 w 4682585"/>
              <a:gd name="connsiteY1131" fmla="*/ 320325 h 2174272"/>
              <a:gd name="connsiteX1132" fmla="*/ 4013550 w 4682585"/>
              <a:gd name="connsiteY1132" fmla="*/ 320325 h 2174272"/>
              <a:gd name="connsiteX1133" fmla="*/ 4013550 w 4682585"/>
              <a:gd name="connsiteY1133" fmla="*/ 466915 h 2174272"/>
              <a:gd name="connsiteX1134" fmla="*/ 4171284 w 4682585"/>
              <a:gd name="connsiteY1134" fmla="*/ 466915 h 2174272"/>
              <a:gd name="connsiteX1135" fmla="*/ 4171284 w 4682585"/>
              <a:gd name="connsiteY1135" fmla="*/ 320325 h 2174272"/>
              <a:gd name="connsiteX1136" fmla="*/ 3846291 w 4682585"/>
              <a:gd name="connsiteY1136" fmla="*/ 320325 h 2174272"/>
              <a:gd name="connsiteX1137" fmla="*/ 3846291 w 4682585"/>
              <a:gd name="connsiteY1137" fmla="*/ 466915 h 2174272"/>
              <a:gd name="connsiteX1138" fmla="*/ 4004025 w 4682585"/>
              <a:gd name="connsiteY1138" fmla="*/ 466915 h 2174272"/>
              <a:gd name="connsiteX1139" fmla="*/ 4004025 w 4682585"/>
              <a:gd name="connsiteY1139" fmla="*/ 320325 h 2174272"/>
              <a:gd name="connsiteX1140" fmla="*/ 3678936 w 4682585"/>
              <a:gd name="connsiteY1140" fmla="*/ 320325 h 2174272"/>
              <a:gd name="connsiteX1141" fmla="*/ 3678936 w 4682585"/>
              <a:gd name="connsiteY1141" fmla="*/ 466915 h 2174272"/>
              <a:gd name="connsiteX1142" fmla="*/ 3836766 w 4682585"/>
              <a:gd name="connsiteY1142" fmla="*/ 466915 h 2174272"/>
              <a:gd name="connsiteX1143" fmla="*/ 3836766 w 4682585"/>
              <a:gd name="connsiteY1143" fmla="*/ 320325 h 2174272"/>
              <a:gd name="connsiteX1144" fmla="*/ 3511677 w 4682585"/>
              <a:gd name="connsiteY1144" fmla="*/ 320325 h 2174272"/>
              <a:gd name="connsiteX1145" fmla="*/ 3511677 w 4682585"/>
              <a:gd name="connsiteY1145" fmla="*/ 466915 h 2174272"/>
              <a:gd name="connsiteX1146" fmla="*/ 3669411 w 4682585"/>
              <a:gd name="connsiteY1146" fmla="*/ 466915 h 2174272"/>
              <a:gd name="connsiteX1147" fmla="*/ 3669411 w 4682585"/>
              <a:gd name="connsiteY1147" fmla="*/ 320325 h 2174272"/>
              <a:gd name="connsiteX1148" fmla="*/ 3344418 w 4682585"/>
              <a:gd name="connsiteY1148" fmla="*/ 320325 h 2174272"/>
              <a:gd name="connsiteX1149" fmla="*/ 3344418 w 4682585"/>
              <a:gd name="connsiteY1149" fmla="*/ 466915 h 2174272"/>
              <a:gd name="connsiteX1150" fmla="*/ 3502152 w 4682585"/>
              <a:gd name="connsiteY1150" fmla="*/ 466915 h 2174272"/>
              <a:gd name="connsiteX1151" fmla="*/ 3502152 w 4682585"/>
              <a:gd name="connsiteY1151" fmla="*/ 320325 h 2174272"/>
              <a:gd name="connsiteX1152" fmla="*/ 3177159 w 4682585"/>
              <a:gd name="connsiteY1152" fmla="*/ 320325 h 2174272"/>
              <a:gd name="connsiteX1153" fmla="*/ 3177159 w 4682585"/>
              <a:gd name="connsiteY1153" fmla="*/ 466915 h 2174272"/>
              <a:gd name="connsiteX1154" fmla="*/ 3334893 w 4682585"/>
              <a:gd name="connsiteY1154" fmla="*/ 466915 h 2174272"/>
              <a:gd name="connsiteX1155" fmla="*/ 3334893 w 4682585"/>
              <a:gd name="connsiteY1155" fmla="*/ 320325 h 2174272"/>
              <a:gd name="connsiteX1156" fmla="*/ 3009900 w 4682585"/>
              <a:gd name="connsiteY1156" fmla="*/ 320325 h 2174272"/>
              <a:gd name="connsiteX1157" fmla="*/ 3009900 w 4682585"/>
              <a:gd name="connsiteY1157" fmla="*/ 466915 h 2174272"/>
              <a:gd name="connsiteX1158" fmla="*/ 3167634 w 4682585"/>
              <a:gd name="connsiteY1158" fmla="*/ 466915 h 2174272"/>
              <a:gd name="connsiteX1159" fmla="*/ 3167634 w 4682585"/>
              <a:gd name="connsiteY1159" fmla="*/ 320325 h 2174272"/>
              <a:gd name="connsiteX1160" fmla="*/ 2842641 w 4682585"/>
              <a:gd name="connsiteY1160" fmla="*/ 320325 h 2174272"/>
              <a:gd name="connsiteX1161" fmla="*/ 2842641 w 4682585"/>
              <a:gd name="connsiteY1161" fmla="*/ 466915 h 2174272"/>
              <a:gd name="connsiteX1162" fmla="*/ 3000375 w 4682585"/>
              <a:gd name="connsiteY1162" fmla="*/ 466915 h 2174272"/>
              <a:gd name="connsiteX1163" fmla="*/ 3000375 w 4682585"/>
              <a:gd name="connsiteY1163" fmla="*/ 320325 h 2174272"/>
              <a:gd name="connsiteX1164" fmla="*/ 2675382 w 4682585"/>
              <a:gd name="connsiteY1164" fmla="*/ 320325 h 2174272"/>
              <a:gd name="connsiteX1165" fmla="*/ 2675382 w 4682585"/>
              <a:gd name="connsiteY1165" fmla="*/ 466915 h 2174272"/>
              <a:gd name="connsiteX1166" fmla="*/ 2833116 w 4682585"/>
              <a:gd name="connsiteY1166" fmla="*/ 466915 h 2174272"/>
              <a:gd name="connsiteX1167" fmla="*/ 2833116 w 4682585"/>
              <a:gd name="connsiteY1167" fmla="*/ 320325 h 2174272"/>
              <a:gd name="connsiteX1168" fmla="*/ 2508123 w 4682585"/>
              <a:gd name="connsiteY1168" fmla="*/ 320325 h 2174272"/>
              <a:gd name="connsiteX1169" fmla="*/ 2508123 w 4682585"/>
              <a:gd name="connsiteY1169" fmla="*/ 466915 h 2174272"/>
              <a:gd name="connsiteX1170" fmla="*/ 2665857 w 4682585"/>
              <a:gd name="connsiteY1170" fmla="*/ 466915 h 2174272"/>
              <a:gd name="connsiteX1171" fmla="*/ 2665857 w 4682585"/>
              <a:gd name="connsiteY1171" fmla="*/ 320325 h 2174272"/>
              <a:gd name="connsiteX1172" fmla="*/ 2340864 w 4682585"/>
              <a:gd name="connsiteY1172" fmla="*/ 320325 h 2174272"/>
              <a:gd name="connsiteX1173" fmla="*/ 2340864 w 4682585"/>
              <a:gd name="connsiteY1173" fmla="*/ 466915 h 2174272"/>
              <a:gd name="connsiteX1174" fmla="*/ 2498598 w 4682585"/>
              <a:gd name="connsiteY1174" fmla="*/ 466915 h 2174272"/>
              <a:gd name="connsiteX1175" fmla="*/ 2498598 w 4682585"/>
              <a:gd name="connsiteY1175" fmla="*/ 320325 h 2174272"/>
              <a:gd name="connsiteX1176" fmla="*/ 2173510 w 4682585"/>
              <a:gd name="connsiteY1176" fmla="*/ 320325 h 2174272"/>
              <a:gd name="connsiteX1177" fmla="*/ 2173510 w 4682585"/>
              <a:gd name="connsiteY1177" fmla="*/ 466915 h 2174272"/>
              <a:gd name="connsiteX1178" fmla="*/ 2331339 w 4682585"/>
              <a:gd name="connsiteY1178" fmla="*/ 466915 h 2174272"/>
              <a:gd name="connsiteX1179" fmla="*/ 2331339 w 4682585"/>
              <a:gd name="connsiteY1179" fmla="*/ 320325 h 2174272"/>
              <a:gd name="connsiteX1180" fmla="*/ 2006251 w 4682585"/>
              <a:gd name="connsiteY1180" fmla="*/ 320325 h 2174272"/>
              <a:gd name="connsiteX1181" fmla="*/ 2006251 w 4682585"/>
              <a:gd name="connsiteY1181" fmla="*/ 466915 h 2174272"/>
              <a:gd name="connsiteX1182" fmla="*/ 2163985 w 4682585"/>
              <a:gd name="connsiteY1182" fmla="*/ 466915 h 2174272"/>
              <a:gd name="connsiteX1183" fmla="*/ 2163985 w 4682585"/>
              <a:gd name="connsiteY1183" fmla="*/ 320325 h 2174272"/>
              <a:gd name="connsiteX1184" fmla="*/ 1838992 w 4682585"/>
              <a:gd name="connsiteY1184" fmla="*/ 320325 h 2174272"/>
              <a:gd name="connsiteX1185" fmla="*/ 1838992 w 4682585"/>
              <a:gd name="connsiteY1185" fmla="*/ 466915 h 2174272"/>
              <a:gd name="connsiteX1186" fmla="*/ 1996726 w 4682585"/>
              <a:gd name="connsiteY1186" fmla="*/ 466915 h 2174272"/>
              <a:gd name="connsiteX1187" fmla="*/ 1996726 w 4682585"/>
              <a:gd name="connsiteY1187" fmla="*/ 320325 h 2174272"/>
              <a:gd name="connsiteX1188" fmla="*/ 1671733 w 4682585"/>
              <a:gd name="connsiteY1188" fmla="*/ 320325 h 2174272"/>
              <a:gd name="connsiteX1189" fmla="*/ 1671733 w 4682585"/>
              <a:gd name="connsiteY1189" fmla="*/ 466915 h 2174272"/>
              <a:gd name="connsiteX1190" fmla="*/ 1829467 w 4682585"/>
              <a:gd name="connsiteY1190" fmla="*/ 466915 h 2174272"/>
              <a:gd name="connsiteX1191" fmla="*/ 1829467 w 4682585"/>
              <a:gd name="connsiteY1191" fmla="*/ 320325 h 2174272"/>
              <a:gd name="connsiteX1192" fmla="*/ 1504474 w 4682585"/>
              <a:gd name="connsiteY1192" fmla="*/ 320325 h 2174272"/>
              <a:gd name="connsiteX1193" fmla="*/ 1504474 w 4682585"/>
              <a:gd name="connsiteY1193" fmla="*/ 466915 h 2174272"/>
              <a:gd name="connsiteX1194" fmla="*/ 1662208 w 4682585"/>
              <a:gd name="connsiteY1194" fmla="*/ 466915 h 2174272"/>
              <a:gd name="connsiteX1195" fmla="*/ 1662208 w 4682585"/>
              <a:gd name="connsiteY1195" fmla="*/ 320325 h 2174272"/>
              <a:gd name="connsiteX1196" fmla="*/ 1337215 w 4682585"/>
              <a:gd name="connsiteY1196" fmla="*/ 320325 h 2174272"/>
              <a:gd name="connsiteX1197" fmla="*/ 1337215 w 4682585"/>
              <a:gd name="connsiteY1197" fmla="*/ 466915 h 2174272"/>
              <a:gd name="connsiteX1198" fmla="*/ 1494949 w 4682585"/>
              <a:gd name="connsiteY1198" fmla="*/ 466915 h 2174272"/>
              <a:gd name="connsiteX1199" fmla="*/ 1494949 w 4682585"/>
              <a:gd name="connsiteY1199" fmla="*/ 320325 h 2174272"/>
              <a:gd name="connsiteX1200" fmla="*/ 1169956 w 4682585"/>
              <a:gd name="connsiteY1200" fmla="*/ 320325 h 2174272"/>
              <a:gd name="connsiteX1201" fmla="*/ 1169956 w 4682585"/>
              <a:gd name="connsiteY1201" fmla="*/ 466915 h 2174272"/>
              <a:gd name="connsiteX1202" fmla="*/ 1327690 w 4682585"/>
              <a:gd name="connsiteY1202" fmla="*/ 466915 h 2174272"/>
              <a:gd name="connsiteX1203" fmla="*/ 1327690 w 4682585"/>
              <a:gd name="connsiteY1203" fmla="*/ 320325 h 2174272"/>
              <a:gd name="connsiteX1204" fmla="*/ 1002697 w 4682585"/>
              <a:gd name="connsiteY1204" fmla="*/ 320325 h 2174272"/>
              <a:gd name="connsiteX1205" fmla="*/ 1002697 w 4682585"/>
              <a:gd name="connsiteY1205" fmla="*/ 466915 h 2174272"/>
              <a:gd name="connsiteX1206" fmla="*/ 1160431 w 4682585"/>
              <a:gd name="connsiteY1206" fmla="*/ 466915 h 2174272"/>
              <a:gd name="connsiteX1207" fmla="*/ 1160431 w 4682585"/>
              <a:gd name="connsiteY1207" fmla="*/ 320325 h 2174272"/>
              <a:gd name="connsiteX1208" fmla="*/ 835438 w 4682585"/>
              <a:gd name="connsiteY1208" fmla="*/ 320325 h 2174272"/>
              <a:gd name="connsiteX1209" fmla="*/ 835438 w 4682585"/>
              <a:gd name="connsiteY1209" fmla="*/ 466915 h 2174272"/>
              <a:gd name="connsiteX1210" fmla="*/ 993172 w 4682585"/>
              <a:gd name="connsiteY1210" fmla="*/ 466915 h 2174272"/>
              <a:gd name="connsiteX1211" fmla="*/ 993172 w 4682585"/>
              <a:gd name="connsiteY1211" fmla="*/ 320325 h 2174272"/>
              <a:gd name="connsiteX1212" fmla="*/ 668179 w 4682585"/>
              <a:gd name="connsiteY1212" fmla="*/ 320325 h 2174272"/>
              <a:gd name="connsiteX1213" fmla="*/ 668179 w 4682585"/>
              <a:gd name="connsiteY1213" fmla="*/ 466915 h 2174272"/>
              <a:gd name="connsiteX1214" fmla="*/ 825913 w 4682585"/>
              <a:gd name="connsiteY1214" fmla="*/ 466915 h 2174272"/>
              <a:gd name="connsiteX1215" fmla="*/ 825913 w 4682585"/>
              <a:gd name="connsiteY1215" fmla="*/ 320325 h 2174272"/>
              <a:gd name="connsiteX1216" fmla="*/ 500920 w 4682585"/>
              <a:gd name="connsiteY1216" fmla="*/ 320325 h 2174272"/>
              <a:gd name="connsiteX1217" fmla="*/ 500920 w 4682585"/>
              <a:gd name="connsiteY1217" fmla="*/ 466915 h 2174272"/>
              <a:gd name="connsiteX1218" fmla="*/ 658654 w 4682585"/>
              <a:gd name="connsiteY1218" fmla="*/ 466915 h 2174272"/>
              <a:gd name="connsiteX1219" fmla="*/ 658654 w 4682585"/>
              <a:gd name="connsiteY1219" fmla="*/ 320325 h 2174272"/>
              <a:gd name="connsiteX1220" fmla="*/ 333566 w 4682585"/>
              <a:gd name="connsiteY1220" fmla="*/ 320325 h 2174272"/>
              <a:gd name="connsiteX1221" fmla="*/ 333566 w 4682585"/>
              <a:gd name="connsiteY1221" fmla="*/ 466915 h 2174272"/>
              <a:gd name="connsiteX1222" fmla="*/ 491395 w 4682585"/>
              <a:gd name="connsiteY1222" fmla="*/ 466915 h 2174272"/>
              <a:gd name="connsiteX1223" fmla="*/ 491395 w 4682585"/>
              <a:gd name="connsiteY1223" fmla="*/ 320325 h 2174272"/>
              <a:gd name="connsiteX1224" fmla="*/ 166307 w 4682585"/>
              <a:gd name="connsiteY1224" fmla="*/ 320325 h 2174272"/>
              <a:gd name="connsiteX1225" fmla="*/ 166307 w 4682585"/>
              <a:gd name="connsiteY1225" fmla="*/ 466915 h 2174272"/>
              <a:gd name="connsiteX1226" fmla="*/ 324041 w 4682585"/>
              <a:gd name="connsiteY1226" fmla="*/ 466915 h 2174272"/>
              <a:gd name="connsiteX1227" fmla="*/ 324041 w 4682585"/>
              <a:gd name="connsiteY1227" fmla="*/ 320325 h 2174272"/>
              <a:gd name="connsiteX1228" fmla="*/ 9525 w 4682585"/>
              <a:gd name="connsiteY1228" fmla="*/ 320325 h 2174272"/>
              <a:gd name="connsiteX1229" fmla="*/ 9525 w 4682585"/>
              <a:gd name="connsiteY1229" fmla="*/ 466915 h 2174272"/>
              <a:gd name="connsiteX1230" fmla="*/ 156782 w 4682585"/>
              <a:gd name="connsiteY1230" fmla="*/ 466915 h 2174272"/>
              <a:gd name="connsiteX1231" fmla="*/ 156782 w 4682585"/>
              <a:gd name="connsiteY1231" fmla="*/ 320325 h 2174272"/>
              <a:gd name="connsiteX1232" fmla="*/ 4515326 w 4682585"/>
              <a:gd name="connsiteY1232" fmla="*/ 164211 h 2174272"/>
              <a:gd name="connsiteX1233" fmla="*/ 4515326 w 4682585"/>
              <a:gd name="connsiteY1233" fmla="*/ 310800 h 2174272"/>
              <a:gd name="connsiteX1234" fmla="*/ 4673060 w 4682585"/>
              <a:gd name="connsiteY1234" fmla="*/ 310800 h 2174272"/>
              <a:gd name="connsiteX1235" fmla="*/ 4673060 w 4682585"/>
              <a:gd name="connsiteY1235" fmla="*/ 164211 h 2174272"/>
              <a:gd name="connsiteX1236" fmla="*/ 4348068 w 4682585"/>
              <a:gd name="connsiteY1236" fmla="*/ 164211 h 2174272"/>
              <a:gd name="connsiteX1237" fmla="*/ 4348068 w 4682585"/>
              <a:gd name="connsiteY1237" fmla="*/ 310800 h 2174272"/>
              <a:gd name="connsiteX1238" fmla="*/ 4505801 w 4682585"/>
              <a:gd name="connsiteY1238" fmla="*/ 310800 h 2174272"/>
              <a:gd name="connsiteX1239" fmla="*/ 4505801 w 4682585"/>
              <a:gd name="connsiteY1239" fmla="*/ 164211 h 2174272"/>
              <a:gd name="connsiteX1240" fmla="*/ 4180809 w 4682585"/>
              <a:gd name="connsiteY1240" fmla="*/ 164211 h 2174272"/>
              <a:gd name="connsiteX1241" fmla="*/ 4180809 w 4682585"/>
              <a:gd name="connsiteY1241" fmla="*/ 310800 h 2174272"/>
              <a:gd name="connsiteX1242" fmla="*/ 4338543 w 4682585"/>
              <a:gd name="connsiteY1242" fmla="*/ 310800 h 2174272"/>
              <a:gd name="connsiteX1243" fmla="*/ 4338543 w 4682585"/>
              <a:gd name="connsiteY1243" fmla="*/ 164211 h 2174272"/>
              <a:gd name="connsiteX1244" fmla="*/ 4013550 w 4682585"/>
              <a:gd name="connsiteY1244" fmla="*/ 164211 h 2174272"/>
              <a:gd name="connsiteX1245" fmla="*/ 4013550 w 4682585"/>
              <a:gd name="connsiteY1245" fmla="*/ 310800 h 2174272"/>
              <a:gd name="connsiteX1246" fmla="*/ 4171284 w 4682585"/>
              <a:gd name="connsiteY1246" fmla="*/ 310800 h 2174272"/>
              <a:gd name="connsiteX1247" fmla="*/ 4171284 w 4682585"/>
              <a:gd name="connsiteY1247" fmla="*/ 164211 h 2174272"/>
              <a:gd name="connsiteX1248" fmla="*/ 3846291 w 4682585"/>
              <a:gd name="connsiteY1248" fmla="*/ 164211 h 2174272"/>
              <a:gd name="connsiteX1249" fmla="*/ 3846291 w 4682585"/>
              <a:gd name="connsiteY1249" fmla="*/ 310800 h 2174272"/>
              <a:gd name="connsiteX1250" fmla="*/ 4004025 w 4682585"/>
              <a:gd name="connsiteY1250" fmla="*/ 310800 h 2174272"/>
              <a:gd name="connsiteX1251" fmla="*/ 4004025 w 4682585"/>
              <a:gd name="connsiteY1251" fmla="*/ 164211 h 2174272"/>
              <a:gd name="connsiteX1252" fmla="*/ 3678936 w 4682585"/>
              <a:gd name="connsiteY1252" fmla="*/ 164211 h 2174272"/>
              <a:gd name="connsiteX1253" fmla="*/ 3678936 w 4682585"/>
              <a:gd name="connsiteY1253" fmla="*/ 310800 h 2174272"/>
              <a:gd name="connsiteX1254" fmla="*/ 3836766 w 4682585"/>
              <a:gd name="connsiteY1254" fmla="*/ 310800 h 2174272"/>
              <a:gd name="connsiteX1255" fmla="*/ 3836766 w 4682585"/>
              <a:gd name="connsiteY1255" fmla="*/ 164211 h 2174272"/>
              <a:gd name="connsiteX1256" fmla="*/ 3511677 w 4682585"/>
              <a:gd name="connsiteY1256" fmla="*/ 164211 h 2174272"/>
              <a:gd name="connsiteX1257" fmla="*/ 3511677 w 4682585"/>
              <a:gd name="connsiteY1257" fmla="*/ 310800 h 2174272"/>
              <a:gd name="connsiteX1258" fmla="*/ 3669411 w 4682585"/>
              <a:gd name="connsiteY1258" fmla="*/ 310800 h 2174272"/>
              <a:gd name="connsiteX1259" fmla="*/ 3669411 w 4682585"/>
              <a:gd name="connsiteY1259" fmla="*/ 164211 h 2174272"/>
              <a:gd name="connsiteX1260" fmla="*/ 3344418 w 4682585"/>
              <a:gd name="connsiteY1260" fmla="*/ 164211 h 2174272"/>
              <a:gd name="connsiteX1261" fmla="*/ 3344418 w 4682585"/>
              <a:gd name="connsiteY1261" fmla="*/ 310800 h 2174272"/>
              <a:gd name="connsiteX1262" fmla="*/ 3502152 w 4682585"/>
              <a:gd name="connsiteY1262" fmla="*/ 310800 h 2174272"/>
              <a:gd name="connsiteX1263" fmla="*/ 3502152 w 4682585"/>
              <a:gd name="connsiteY1263" fmla="*/ 164211 h 2174272"/>
              <a:gd name="connsiteX1264" fmla="*/ 3177159 w 4682585"/>
              <a:gd name="connsiteY1264" fmla="*/ 164211 h 2174272"/>
              <a:gd name="connsiteX1265" fmla="*/ 3177159 w 4682585"/>
              <a:gd name="connsiteY1265" fmla="*/ 310800 h 2174272"/>
              <a:gd name="connsiteX1266" fmla="*/ 3334893 w 4682585"/>
              <a:gd name="connsiteY1266" fmla="*/ 310800 h 2174272"/>
              <a:gd name="connsiteX1267" fmla="*/ 3334893 w 4682585"/>
              <a:gd name="connsiteY1267" fmla="*/ 164211 h 2174272"/>
              <a:gd name="connsiteX1268" fmla="*/ 3009900 w 4682585"/>
              <a:gd name="connsiteY1268" fmla="*/ 164211 h 2174272"/>
              <a:gd name="connsiteX1269" fmla="*/ 3009900 w 4682585"/>
              <a:gd name="connsiteY1269" fmla="*/ 310800 h 2174272"/>
              <a:gd name="connsiteX1270" fmla="*/ 3167634 w 4682585"/>
              <a:gd name="connsiteY1270" fmla="*/ 310800 h 2174272"/>
              <a:gd name="connsiteX1271" fmla="*/ 3167634 w 4682585"/>
              <a:gd name="connsiteY1271" fmla="*/ 164211 h 2174272"/>
              <a:gd name="connsiteX1272" fmla="*/ 2842641 w 4682585"/>
              <a:gd name="connsiteY1272" fmla="*/ 164211 h 2174272"/>
              <a:gd name="connsiteX1273" fmla="*/ 2842641 w 4682585"/>
              <a:gd name="connsiteY1273" fmla="*/ 310800 h 2174272"/>
              <a:gd name="connsiteX1274" fmla="*/ 3000375 w 4682585"/>
              <a:gd name="connsiteY1274" fmla="*/ 310800 h 2174272"/>
              <a:gd name="connsiteX1275" fmla="*/ 3000375 w 4682585"/>
              <a:gd name="connsiteY1275" fmla="*/ 164211 h 2174272"/>
              <a:gd name="connsiteX1276" fmla="*/ 2675382 w 4682585"/>
              <a:gd name="connsiteY1276" fmla="*/ 164211 h 2174272"/>
              <a:gd name="connsiteX1277" fmla="*/ 2675382 w 4682585"/>
              <a:gd name="connsiteY1277" fmla="*/ 310800 h 2174272"/>
              <a:gd name="connsiteX1278" fmla="*/ 2833116 w 4682585"/>
              <a:gd name="connsiteY1278" fmla="*/ 310800 h 2174272"/>
              <a:gd name="connsiteX1279" fmla="*/ 2833116 w 4682585"/>
              <a:gd name="connsiteY1279" fmla="*/ 164211 h 2174272"/>
              <a:gd name="connsiteX1280" fmla="*/ 2508123 w 4682585"/>
              <a:gd name="connsiteY1280" fmla="*/ 164211 h 2174272"/>
              <a:gd name="connsiteX1281" fmla="*/ 2508123 w 4682585"/>
              <a:gd name="connsiteY1281" fmla="*/ 310800 h 2174272"/>
              <a:gd name="connsiteX1282" fmla="*/ 2665857 w 4682585"/>
              <a:gd name="connsiteY1282" fmla="*/ 310800 h 2174272"/>
              <a:gd name="connsiteX1283" fmla="*/ 2665857 w 4682585"/>
              <a:gd name="connsiteY1283" fmla="*/ 164211 h 2174272"/>
              <a:gd name="connsiteX1284" fmla="*/ 2340864 w 4682585"/>
              <a:gd name="connsiteY1284" fmla="*/ 164211 h 2174272"/>
              <a:gd name="connsiteX1285" fmla="*/ 2340864 w 4682585"/>
              <a:gd name="connsiteY1285" fmla="*/ 310800 h 2174272"/>
              <a:gd name="connsiteX1286" fmla="*/ 2498598 w 4682585"/>
              <a:gd name="connsiteY1286" fmla="*/ 310800 h 2174272"/>
              <a:gd name="connsiteX1287" fmla="*/ 2498598 w 4682585"/>
              <a:gd name="connsiteY1287" fmla="*/ 164211 h 2174272"/>
              <a:gd name="connsiteX1288" fmla="*/ 2173510 w 4682585"/>
              <a:gd name="connsiteY1288" fmla="*/ 164211 h 2174272"/>
              <a:gd name="connsiteX1289" fmla="*/ 2173510 w 4682585"/>
              <a:gd name="connsiteY1289" fmla="*/ 310800 h 2174272"/>
              <a:gd name="connsiteX1290" fmla="*/ 2331339 w 4682585"/>
              <a:gd name="connsiteY1290" fmla="*/ 310800 h 2174272"/>
              <a:gd name="connsiteX1291" fmla="*/ 2331339 w 4682585"/>
              <a:gd name="connsiteY1291" fmla="*/ 164211 h 2174272"/>
              <a:gd name="connsiteX1292" fmla="*/ 2006251 w 4682585"/>
              <a:gd name="connsiteY1292" fmla="*/ 164211 h 2174272"/>
              <a:gd name="connsiteX1293" fmla="*/ 2006251 w 4682585"/>
              <a:gd name="connsiteY1293" fmla="*/ 310800 h 2174272"/>
              <a:gd name="connsiteX1294" fmla="*/ 2163985 w 4682585"/>
              <a:gd name="connsiteY1294" fmla="*/ 310800 h 2174272"/>
              <a:gd name="connsiteX1295" fmla="*/ 2163985 w 4682585"/>
              <a:gd name="connsiteY1295" fmla="*/ 164211 h 2174272"/>
              <a:gd name="connsiteX1296" fmla="*/ 1838992 w 4682585"/>
              <a:gd name="connsiteY1296" fmla="*/ 164211 h 2174272"/>
              <a:gd name="connsiteX1297" fmla="*/ 1838992 w 4682585"/>
              <a:gd name="connsiteY1297" fmla="*/ 310800 h 2174272"/>
              <a:gd name="connsiteX1298" fmla="*/ 1996726 w 4682585"/>
              <a:gd name="connsiteY1298" fmla="*/ 310800 h 2174272"/>
              <a:gd name="connsiteX1299" fmla="*/ 1996726 w 4682585"/>
              <a:gd name="connsiteY1299" fmla="*/ 164211 h 2174272"/>
              <a:gd name="connsiteX1300" fmla="*/ 1671733 w 4682585"/>
              <a:gd name="connsiteY1300" fmla="*/ 164211 h 2174272"/>
              <a:gd name="connsiteX1301" fmla="*/ 1671733 w 4682585"/>
              <a:gd name="connsiteY1301" fmla="*/ 310800 h 2174272"/>
              <a:gd name="connsiteX1302" fmla="*/ 1829467 w 4682585"/>
              <a:gd name="connsiteY1302" fmla="*/ 310800 h 2174272"/>
              <a:gd name="connsiteX1303" fmla="*/ 1829467 w 4682585"/>
              <a:gd name="connsiteY1303" fmla="*/ 164211 h 2174272"/>
              <a:gd name="connsiteX1304" fmla="*/ 1504474 w 4682585"/>
              <a:gd name="connsiteY1304" fmla="*/ 164211 h 2174272"/>
              <a:gd name="connsiteX1305" fmla="*/ 1504474 w 4682585"/>
              <a:gd name="connsiteY1305" fmla="*/ 310800 h 2174272"/>
              <a:gd name="connsiteX1306" fmla="*/ 1662208 w 4682585"/>
              <a:gd name="connsiteY1306" fmla="*/ 310800 h 2174272"/>
              <a:gd name="connsiteX1307" fmla="*/ 1662208 w 4682585"/>
              <a:gd name="connsiteY1307" fmla="*/ 164211 h 2174272"/>
              <a:gd name="connsiteX1308" fmla="*/ 1337215 w 4682585"/>
              <a:gd name="connsiteY1308" fmla="*/ 164211 h 2174272"/>
              <a:gd name="connsiteX1309" fmla="*/ 1337215 w 4682585"/>
              <a:gd name="connsiteY1309" fmla="*/ 310800 h 2174272"/>
              <a:gd name="connsiteX1310" fmla="*/ 1494949 w 4682585"/>
              <a:gd name="connsiteY1310" fmla="*/ 310800 h 2174272"/>
              <a:gd name="connsiteX1311" fmla="*/ 1494949 w 4682585"/>
              <a:gd name="connsiteY1311" fmla="*/ 164211 h 2174272"/>
              <a:gd name="connsiteX1312" fmla="*/ 1169956 w 4682585"/>
              <a:gd name="connsiteY1312" fmla="*/ 164211 h 2174272"/>
              <a:gd name="connsiteX1313" fmla="*/ 1169956 w 4682585"/>
              <a:gd name="connsiteY1313" fmla="*/ 310800 h 2174272"/>
              <a:gd name="connsiteX1314" fmla="*/ 1327690 w 4682585"/>
              <a:gd name="connsiteY1314" fmla="*/ 310800 h 2174272"/>
              <a:gd name="connsiteX1315" fmla="*/ 1327690 w 4682585"/>
              <a:gd name="connsiteY1315" fmla="*/ 164211 h 2174272"/>
              <a:gd name="connsiteX1316" fmla="*/ 1002697 w 4682585"/>
              <a:gd name="connsiteY1316" fmla="*/ 164211 h 2174272"/>
              <a:gd name="connsiteX1317" fmla="*/ 1002697 w 4682585"/>
              <a:gd name="connsiteY1317" fmla="*/ 310800 h 2174272"/>
              <a:gd name="connsiteX1318" fmla="*/ 1160431 w 4682585"/>
              <a:gd name="connsiteY1318" fmla="*/ 310800 h 2174272"/>
              <a:gd name="connsiteX1319" fmla="*/ 1160431 w 4682585"/>
              <a:gd name="connsiteY1319" fmla="*/ 164211 h 2174272"/>
              <a:gd name="connsiteX1320" fmla="*/ 835438 w 4682585"/>
              <a:gd name="connsiteY1320" fmla="*/ 164211 h 2174272"/>
              <a:gd name="connsiteX1321" fmla="*/ 835438 w 4682585"/>
              <a:gd name="connsiteY1321" fmla="*/ 310800 h 2174272"/>
              <a:gd name="connsiteX1322" fmla="*/ 993172 w 4682585"/>
              <a:gd name="connsiteY1322" fmla="*/ 310800 h 2174272"/>
              <a:gd name="connsiteX1323" fmla="*/ 993172 w 4682585"/>
              <a:gd name="connsiteY1323" fmla="*/ 164211 h 2174272"/>
              <a:gd name="connsiteX1324" fmla="*/ 668179 w 4682585"/>
              <a:gd name="connsiteY1324" fmla="*/ 164211 h 2174272"/>
              <a:gd name="connsiteX1325" fmla="*/ 668179 w 4682585"/>
              <a:gd name="connsiteY1325" fmla="*/ 310800 h 2174272"/>
              <a:gd name="connsiteX1326" fmla="*/ 825913 w 4682585"/>
              <a:gd name="connsiteY1326" fmla="*/ 310800 h 2174272"/>
              <a:gd name="connsiteX1327" fmla="*/ 825913 w 4682585"/>
              <a:gd name="connsiteY1327" fmla="*/ 164211 h 2174272"/>
              <a:gd name="connsiteX1328" fmla="*/ 500920 w 4682585"/>
              <a:gd name="connsiteY1328" fmla="*/ 164211 h 2174272"/>
              <a:gd name="connsiteX1329" fmla="*/ 500920 w 4682585"/>
              <a:gd name="connsiteY1329" fmla="*/ 310800 h 2174272"/>
              <a:gd name="connsiteX1330" fmla="*/ 658654 w 4682585"/>
              <a:gd name="connsiteY1330" fmla="*/ 310800 h 2174272"/>
              <a:gd name="connsiteX1331" fmla="*/ 658654 w 4682585"/>
              <a:gd name="connsiteY1331" fmla="*/ 164211 h 2174272"/>
              <a:gd name="connsiteX1332" fmla="*/ 333566 w 4682585"/>
              <a:gd name="connsiteY1332" fmla="*/ 164211 h 2174272"/>
              <a:gd name="connsiteX1333" fmla="*/ 333566 w 4682585"/>
              <a:gd name="connsiteY1333" fmla="*/ 310800 h 2174272"/>
              <a:gd name="connsiteX1334" fmla="*/ 491395 w 4682585"/>
              <a:gd name="connsiteY1334" fmla="*/ 310800 h 2174272"/>
              <a:gd name="connsiteX1335" fmla="*/ 491395 w 4682585"/>
              <a:gd name="connsiteY1335" fmla="*/ 164211 h 2174272"/>
              <a:gd name="connsiteX1336" fmla="*/ 166307 w 4682585"/>
              <a:gd name="connsiteY1336" fmla="*/ 164211 h 2174272"/>
              <a:gd name="connsiteX1337" fmla="*/ 166307 w 4682585"/>
              <a:gd name="connsiteY1337" fmla="*/ 310800 h 2174272"/>
              <a:gd name="connsiteX1338" fmla="*/ 324041 w 4682585"/>
              <a:gd name="connsiteY1338" fmla="*/ 310800 h 2174272"/>
              <a:gd name="connsiteX1339" fmla="*/ 324041 w 4682585"/>
              <a:gd name="connsiteY1339" fmla="*/ 164211 h 2174272"/>
              <a:gd name="connsiteX1340" fmla="*/ 9525 w 4682585"/>
              <a:gd name="connsiteY1340" fmla="*/ 164211 h 2174272"/>
              <a:gd name="connsiteX1341" fmla="*/ 9525 w 4682585"/>
              <a:gd name="connsiteY1341" fmla="*/ 310800 h 2174272"/>
              <a:gd name="connsiteX1342" fmla="*/ 156782 w 4682585"/>
              <a:gd name="connsiteY1342" fmla="*/ 310800 h 2174272"/>
              <a:gd name="connsiteX1343" fmla="*/ 156782 w 4682585"/>
              <a:gd name="connsiteY1343" fmla="*/ 164211 h 2174272"/>
              <a:gd name="connsiteX1344" fmla="*/ 0 w 4682585"/>
              <a:gd name="connsiteY1344" fmla="*/ 0 h 2174272"/>
              <a:gd name="connsiteX1345" fmla="*/ 9525 w 4682585"/>
              <a:gd name="connsiteY1345" fmla="*/ 0 h 2174272"/>
              <a:gd name="connsiteX1346" fmla="*/ 9525 w 4682585"/>
              <a:gd name="connsiteY1346" fmla="*/ 154686 h 2174272"/>
              <a:gd name="connsiteX1347" fmla="*/ 156782 w 4682585"/>
              <a:gd name="connsiteY1347" fmla="*/ 154686 h 2174272"/>
              <a:gd name="connsiteX1348" fmla="*/ 156782 w 4682585"/>
              <a:gd name="connsiteY1348" fmla="*/ 0 h 2174272"/>
              <a:gd name="connsiteX1349" fmla="*/ 166307 w 4682585"/>
              <a:gd name="connsiteY1349" fmla="*/ 0 h 2174272"/>
              <a:gd name="connsiteX1350" fmla="*/ 166307 w 4682585"/>
              <a:gd name="connsiteY1350" fmla="*/ 154686 h 2174272"/>
              <a:gd name="connsiteX1351" fmla="*/ 324041 w 4682585"/>
              <a:gd name="connsiteY1351" fmla="*/ 154686 h 2174272"/>
              <a:gd name="connsiteX1352" fmla="*/ 324041 w 4682585"/>
              <a:gd name="connsiteY1352" fmla="*/ 0 h 2174272"/>
              <a:gd name="connsiteX1353" fmla="*/ 333566 w 4682585"/>
              <a:gd name="connsiteY1353" fmla="*/ 0 h 2174272"/>
              <a:gd name="connsiteX1354" fmla="*/ 333566 w 4682585"/>
              <a:gd name="connsiteY1354" fmla="*/ 154686 h 2174272"/>
              <a:gd name="connsiteX1355" fmla="*/ 491395 w 4682585"/>
              <a:gd name="connsiteY1355" fmla="*/ 154686 h 2174272"/>
              <a:gd name="connsiteX1356" fmla="*/ 491395 w 4682585"/>
              <a:gd name="connsiteY1356" fmla="*/ 0 h 2174272"/>
              <a:gd name="connsiteX1357" fmla="*/ 500920 w 4682585"/>
              <a:gd name="connsiteY1357" fmla="*/ 0 h 2174272"/>
              <a:gd name="connsiteX1358" fmla="*/ 500920 w 4682585"/>
              <a:gd name="connsiteY1358" fmla="*/ 154686 h 2174272"/>
              <a:gd name="connsiteX1359" fmla="*/ 658654 w 4682585"/>
              <a:gd name="connsiteY1359" fmla="*/ 154686 h 2174272"/>
              <a:gd name="connsiteX1360" fmla="*/ 658654 w 4682585"/>
              <a:gd name="connsiteY1360" fmla="*/ 0 h 2174272"/>
              <a:gd name="connsiteX1361" fmla="*/ 668179 w 4682585"/>
              <a:gd name="connsiteY1361" fmla="*/ 0 h 2174272"/>
              <a:gd name="connsiteX1362" fmla="*/ 668179 w 4682585"/>
              <a:gd name="connsiteY1362" fmla="*/ 154686 h 2174272"/>
              <a:gd name="connsiteX1363" fmla="*/ 825913 w 4682585"/>
              <a:gd name="connsiteY1363" fmla="*/ 154686 h 2174272"/>
              <a:gd name="connsiteX1364" fmla="*/ 825913 w 4682585"/>
              <a:gd name="connsiteY1364" fmla="*/ 0 h 2174272"/>
              <a:gd name="connsiteX1365" fmla="*/ 835438 w 4682585"/>
              <a:gd name="connsiteY1365" fmla="*/ 0 h 2174272"/>
              <a:gd name="connsiteX1366" fmla="*/ 835438 w 4682585"/>
              <a:gd name="connsiteY1366" fmla="*/ 154686 h 2174272"/>
              <a:gd name="connsiteX1367" fmla="*/ 993172 w 4682585"/>
              <a:gd name="connsiteY1367" fmla="*/ 154686 h 2174272"/>
              <a:gd name="connsiteX1368" fmla="*/ 993172 w 4682585"/>
              <a:gd name="connsiteY1368" fmla="*/ 0 h 2174272"/>
              <a:gd name="connsiteX1369" fmla="*/ 1002697 w 4682585"/>
              <a:gd name="connsiteY1369" fmla="*/ 0 h 2174272"/>
              <a:gd name="connsiteX1370" fmla="*/ 1002697 w 4682585"/>
              <a:gd name="connsiteY1370" fmla="*/ 154686 h 2174272"/>
              <a:gd name="connsiteX1371" fmla="*/ 1160431 w 4682585"/>
              <a:gd name="connsiteY1371" fmla="*/ 154686 h 2174272"/>
              <a:gd name="connsiteX1372" fmla="*/ 1160431 w 4682585"/>
              <a:gd name="connsiteY1372" fmla="*/ 0 h 2174272"/>
              <a:gd name="connsiteX1373" fmla="*/ 1169956 w 4682585"/>
              <a:gd name="connsiteY1373" fmla="*/ 0 h 2174272"/>
              <a:gd name="connsiteX1374" fmla="*/ 1169956 w 4682585"/>
              <a:gd name="connsiteY1374" fmla="*/ 154686 h 2174272"/>
              <a:gd name="connsiteX1375" fmla="*/ 1327690 w 4682585"/>
              <a:gd name="connsiteY1375" fmla="*/ 154686 h 2174272"/>
              <a:gd name="connsiteX1376" fmla="*/ 1327690 w 4682585"/>
              <a:gd name="connsiteY1376" fmla="*/ 0 h 2174272"/>
              <a:gd name="connsiteX1377" fmla="*/ 1337215 w 4682585"/>
              <a:gd name="connsiteY1377" fmla="*/ 0 h 2174272"/>
              <a:gd name="connsiteX1378" fmla="*/ 1337215 w 4682585"/>
              <a:gd name="connsiteY1378" fmla="*/ 154686 h 2174272"/>
              <a:gd name="connsiteX1379" fmla="*/ 1494949 w 4682585"/>
              <a:gd name="connsiteY1379" fmla="*/ 154686 h 2174272"/>
              <a:gd name="connsiteX1380" fmla="*/ 1494949 w 4682585"/>
              <a:gd name="connsiteY1380" fmla="*/ 0 h 2174272"/>
              <a:gd name="connsiteX1381" fmla="*/ 1504474 w 4682585"/>
              <a:gd name="connsiteY1381" fmla="*/ 0 h 2174272"/>
              <a:gd name="connsiteX1382" fmla="*/ 1504474 w 4682585"/>
              <a:gd name="connsiteY1382" fmla="*/ 154686 h 2174272"/>
              <a:gd name="connsiteX1383" fmla="*/ 1662208 w 4682585"/>
              <a:gd name="connsiteY1383" fmla="*/ 154686 h 2174272"/>
              <a:gd name="connsiteX1384" fmla="*/ 1662208 w 4682585"/>
              <a:gd name="connsiteY1384" fmla="*/ 0 h 2174272"/>
              <a:gd name="connsiteX1385" fmla="*/ 1671733 w 4682585"/>
              <a:gd name="connsiteY1385" fmla="*/ 0 h 2174272"/>
              <a:gd name="connsiteX1386" fmla="*/ 1671733 w 4682585"/>
              <a:gd name="connsiteY1386" fmla="*/ 154686 h 2174272"/>
              <a:gd name="connsiteX1387" fmla="*/ 1829467 w 4682585"/>
              <a:gd name="connsiteY1387" fmla="*/ 154686 h 2174272"/>
              <a:gd name="connsiteX1388" fmla="*/ 1829467 w 4682585"/>
              <a:gd name="connsiteY1388" fmla="*/ 0 h 2174272"/>
              <a:gd name="connsiteX1389" fmla="*/ 1838992 w 4682585"/>
              <a:gd name="connsiteY1389" fmla="*/ 0 h 2174272"/>
              <a:gd name="connsiteX1390" fmla="*/ 1838992 w 4682585"/>
              <a:gd name="connsiteY1390" fmla="*/ 154686 h 2174272"/>
              <a:gd name="connsiteX1391" fmla="*/ 1996726 w 4682585"/>
              <a:gd name="connsiteY1391" fmla="*/ 154686 h 2174272"/>
              <a:gd name="connsiteX1392" fmla="*/ 1996726 w 4682585"/>
              <a:gd name="connsiteY1392" fmla="*/ 0 h 2174272"/>
              <a:gd name="connsiteX1393" fmla="*/ 2006251 w 4682585"/>
              <a:gd name="connsiteY1393" fmla="*/ 0 h 2174272"/>
              <a:gd name="connsiteX1394" fmla="*/ 2006251 w 4682585"/>
              <a:gd name="connsiteY1394" fmla="*/ 154686 h 2174272"/>
              <a:gd name="connsiteX1395" fmla="*/ 2163985 w 4682585"/>
              <a:gd name="connsiteY1395" fmla="*/ 154686 h 2174272"/>
              <a:gd name="connsiteX1396" fmla="*/ 2163985 w 4682585"/>
              <a:gd name="connsiteY1396" fmla="*/ 0 h 2174272"/>
              <a:gd name="connsiteX1397" fmla="*/ 2173510 w 4682585"/>
              <a:gd name="connsiteY1397" fmla="*/ 0 h 2174272"/>
              <a:gd name="connsiteX1398" fmla="*/ 2173510 w 4682585"/>
              <a:gd name="connsiteY1398" fmla="*/ 154686 h 2174272"/>
              <a:gd name="connsiteX1399" fmla="*/ 2331339 w 4682585"/>
              <a:gd name="connsiteY1399" fmla="*/ 154686 h 2174272"/>
              <a:gd name="connsiteX1400" fmla="*/ 2331339 w 4682585"/>
              <a:gd name="connsiteY1400" fmla="*/ 0 h 2174272"/>
              <a:gd name="connsiteX1401" fmla="*/ 2340864 w 4682585"/>
              <a:gd name="connsiteY1401" fmla="*/ 0 h 2174272"/>
              <a:gd name="connsiteX1402" fmla="*/ 2340864 w 4682585"/>
              <a:gd name="connsiteY1402" fmla="*/ 154686 h 2174272"/>
              <a:gd name="connsiteX1403" fmla="*/ 2498598 w 4682585"/>
              <a:gd name="connsiteY1403" fmla="*/ 154686 h 2174272"/>
              <a:gd name="connsiteX1404" fmla="*/ 2498598 w 4682585"/>
              <a:gd name="connsiteY1404" fmla="*/ 0 h 2174272"/>
              <a:gd name="connsiteX1405" fmla="*/ 2508123 w 4682585"/>
              <a:gd name="connsiteY1405" fmla="*/ 0 h 2174272"/>
              <a:gd name="connsiteX1406" fmla="*/ 2508123 w 4682585"/>
              <a:gd name="connsiteY1406" fmla="*/ 154686 h 2174272"/>
              <a:gd name="connsiteX1407" fmla="*/ 2665857 w 4682585"/>
              <a:gd name="connsiteY1407" fmla="*/ 154686 h 2174272"/>
              <a:gd name="connsiteX1408" fmla="*/ 2665857 w 4682585"/>
              <a:gd name="connsiteY1408" fmla="*/ 0 h 2174272"/>
              <a:gd name="connsiteX1409" fmla="*/ 2675382 w 4682585"/>
              <a:gd name="connsiteY1409" fmla="*/ 0 h 2174272"/>
              <a:gd name="connsiteX1410" fmla="*/ 2675382 w 4682585"/>
              <a:gd name="connsiteY1410" fmla="*/ 154686 h 2174272"/>
              <a:gd name="connsiteX1411" fmla="*/ 2833116 w 4682585"/>
              <a:gd name="connsiteY1411" fmla="*/ 154686 h 2174272"/>
              <a:gd name="connsiteX1412" fmla="*/ 2833116 w 4682585"/>
              <a:gd name="connsiteY1412" fmla="*/ 0 h 2174272"/>
              <a:gd name="connsiteX1413" fmla="*/ 2842641 w 4682585"/>
              <a:gd name="connsiteY1413" fmla="*/ 0 h 2174272"/>
              <a:gd name="connsiteX1414" fmla="*/ 2842641 w 4682585"/>
              <a:gd name="connsiteY1414" fmla="*/ 154686 h 2174272"/>
              <a:gd name="connsiteX1415" fmla="*/ 3000375 w 4682585"/>
              <a:gd name="connsiteY1415" fmla="*/ 154686 h 2174272"/>
              <a:gd name="connsiteX1416" fmla="*/ 3000375 w 4682585"/>
              <a:gd name="connsiteY1416" fmla="*/ 0 h 2174272"/>
              <a:gd name="connsiteX1417" fmla="*/ 3009900 w 4682585"/>
              <a:gd name="connsiteY1417" fmla="*/ 0 h 2174272"/>
              <a:gd name="connsiteX1418" fmla="*/ 3009900 w 4682585"/>
              <a:gd name="connsiteY1418" fmla="*/ 154686 h 2174272"/>
              <a:gd name="connsiteX1419" fmla="*/ 3167634 w 4682585"/>
              <a:gd name="connsiteY1419" fmla="*/ 154686 h 2174272"/>
              <a:gd name="connsiteX1420" fmla="*/ 3167634 w 4682585"/>
              <a:gd name="connsiteY1420" fmla="*/ 0 h 2174272"/>
              <a:gd name="connsiteX1421" fmla="*/ 3177159 w 4682585"/>
              <a:gd name="connsiteY1421" fmla="*/ 0 h 2174272"/>
              <a:gd name="connsiteX1422" fmla="*/ 3177159 w 4682585"/>
              <a:gd name="connsiteY1422" fmla="*/ 154686 h 2174272"/>
              <a:gd name="connsiteX1423" fmla="*/ 3334893 w 4682585"/>
              <a:gd name="connsiteY1423" fmla="*/ 154686 h 2174272"/>
              <a:gd name="connsiteX1424" fmla="*/ 3334893 w 4682585"/>
              <a:gd name="connsiteY1424" fmla="*/ 0 h 2174272"/>
              <a:gd name="connsiteX1425" fmla="*/ 3344418 w 4682585"/>
              <a:gd name="connsiteY1425" fmla="*/ 0 h 2174272"/>
              <a:gd name="connsiteX1426" fmla="*/ 3344418 w 4682585"/>
              <a:gd name="connsiteY1426" fmla="*/ 154686 h 2174272"/>
              <a:gd name="connsiteX1427" fmla="*/ 3502152 w 4682585"/>
              <a:gd name="connsiteY1427" fmla="*/ 154686 h 2174272"/>
              <a:gd name="connsiteX1428" fmla="*/ 3502152 w 4682585"/>
              <a:gd name="connsiteY1428" fmla="*/ 0 h 2174272"/>
              <a:gd name="connsiteX1429" fmla="*/ 3511677 w 4682585"/>
              <a:gd name="connsiteY1429" fmla="*/ 0 h 2174272"/>
              <a:gd name="connsiteX1430" fmla="*/ 3511677 w 4682585"/>
              <a:gd name="connsiteY1430" fmla="*/ 154686 h 2174272"/>
              <a:gd name="connsiteX1431" fmla="*/ 3669411 w 4682585"/>
              <a:gd name="connsiteY1431" fmla="*/ 154686 h 2174272"/>
              <a:gd name="connsiteX1432" fmla="*/ 3669411 w 4682585"/>
              <a:gd name="connsiteY1432" fmla="*/ 0 h 2174272"/>
              <a:gd name="connsiteX1433" fmla="*/ 3678936 w 4682585"/>
              <a:gd name="connsiteY1433" fmla="*/ 0 h 2174272"/>
              <a:gd name="connsiteX1434" fmla="*/ 3678936 w 4682585"/>
              <a:gd name="connsiteY1434" fmla="*/ 154686 h 2174272"/>
              <a:gd name="connsiteX1435" fmla="*/ 3836766 w 4682585"/>
              <a:gd name="connsiteY1435" fmla="*/ 154686 h 2174272"/>
              <a:gd name="connsiteX1436" fmla="*/ 3836766 w 4682585"/>
              <a:gd name="connsiteY1436" fmla="*/ 0 h 2174272"/>
              <a:gd name="connsiteX1437" fmla="*/ 3846291 w 4682585"/>
              <a:gd name="connsiteY1437" fmla="*/ 0 h 2174272"/>
              <a:gd name="connsiteX1438" fmla="*/ 3846291 w 4682585"/>
              <a:gd name="connsiteY1438" fmla="*/ 154686 h 2174272"/>
              <a:gd name="connsiteX1439" fmla="*/ 4004025 w 4682585"/>
              <a:gd name="connsiteY1439" fmla="*/ 154686 h 2174272"/>
              <a:gd name="connsiteX1440" fmla="*/ 4004025 w 4682585"/>
              <a:gd name="connsiteY1440" fmla="*/ 0 h 2174272"/>
              <a:gd name="connsiteX1441" fmla="*/ 4013550 w 4682585"/>
              <a:gd name="connsiteY1441" fmla="*/ 0 h 2174272"/>
              <a:gd name="connsiteX1442" fmla="*/ 4013550 w 4682585"/>
              <a:gd name="connsiteY1442" fmla="*/ 154686 h 2174272"/>
              <a:gd name="connsiteX1443" fmla="*/ 4171284 w 4682585"/>
              <a:gd name="connsiteY1443" fmla="*/ 154686 h 2174272"/>
              <a:gd name="connsiteX1444" fmla="*/ 4171284 w 4682585"/>
              <a:gd name="connsiteY1444" fmla="*/ 0 h 2174272"/>
              <a:gd name="connsiteX1445" fmla="*/ 4180809 w 4682585"/>
              <a:gd name="connsiteY1445" fmla="*/ 0 h 2174272"/>
              <a:gd name="connsiteX1446" fmla="*/ 4180809 w 4682585"/>
              <a:gd name="connsiteY1446" fmla="*/ 154686 h 2174272"/>
              <a:gd name="connsiteX1447" fmla="*/ 4338543 w 4682585"/>
              <a:gd name="connsiteY1447" fmla="*/ 154686 h 2174272"/>
              <a:gd name="connsiteX1448" fmla="*/ 4338543 w 4682585"/>
              <a:gd name="connsiteY1448" fmla="*/ 0 h 2174272"/>
              <a:gd name="connsiteX1449" fmla="*/ 4348068 w 4682585"/>
              <a:gd name="connsiteY1449" fmla="*/ 0 h 2174272"/>
              <a:gd name="connsiteX1450" fmla="*/ 4348068 w 4682585"/>
              <a:gd name="connsiteY1450" fmla="*/ 154686 h 2174272"/>
              <a:gd name="connsiteX1451" fmla="*/ 4505801 w 4682585"/>
              <a:gd name="connsiteY1451" fmla="*/ 154686 h 2174272"/>
              <a:gd name="connsiteX1452" fmla="*/ 4505801 w 4682585"/>
              <a:gd name="connsiteY1452" fmla="*/ 0 h 2174272"/>
              <a:gd name="connsiteX1453" fmla="*/ 4515326 w 4682585"/>
              <a:gd name="connsiteY1453" fmla="*/ 0 h 2174272"/>
              <a:gd name="connsiteX1454" fmla="*/ 4515326 w 4682585"/>
              <a:gd name="connsiteY1454" fmla="*/ 154686 h 2174272"/>
              <a:gd name="connsiteX1455" fmla="*/ 4673060 w 4682585"/>
              <a:gd name="connsiteY1455" fmla="*/ 154686 h 2174272"/>
              <a:gd name="connsiteX1456" fmla="*/ 4673060 w 4682585"/>
              <a:gd name="connsiteY1456" fmla="*/ 0 h 2174272"/>
              <a:gd name="connsiteX1457" fmla="*/ 4682585 w 4682585"/>
              <a:gd name="connsiteY1457" fmla="*/ 0 h 2174272"/>
              <a:gd name="connsiteX1458" fmla="*/ 4682585 w 4682585"/>
              <a:gd name="connsiteY1458" fmla="*/ 2174272 h 2174272"/>
              <a:gd name="connsiteX1459" fmla="*/ 4673060 w 4682585"/>
              <a:gd name="connsiteY1459" fmla="*/ 2174272 h 2174272"/>
              <a:gd name="connsiteX1460" fmla="*/ 4673060 w 4682585"/>
              <a:gd name="connsiteY1460" fmla="*/ 2037588 h 2174272"/>
              <a:gd name="connsiteX1461" fmla="*/ 4515326 w 4682585"/>
              <a:gd name="connsiteY1461" fmla="*/ 2037588 h 2174272"/>
              <a:gd name="connsiteX1462" fmla="*/ 4515326 w 4682585"/>
              <a:gd name="connsiteY1462" fmla="*/ 2174272 h 2174272"/>
              <a:gd name="connsiteX1463" fmla="*/ 4505801 w 4682585"/>
              <a:gd name="connsiteY1463" fmla="*/ 2174272 h 2174272"/>
              <a:gd name="connsiteX1464" fmla="*/ 4505801 w 4682585"/>
              <a:gd name="connsiteY1464" fmla="*/ 2037588 h 2174272"/>
              <a:gd name="connsiteX1465" fmla="*/ 4348068 w 4682585"/>
              <a:gd name="connsiteY1465" fmla="*/ 2037588 h 2174272"/>
              <a:gd name="connsiteX1466" fmla="*/ 4348068 w 4682585"/>
              <a:gd name="connsiteY1466" fmla="*/ 2174272 h 2174272"/>
              <a:gd name="connsiteX1467" fmla="*/ 4338543 w 4682585"/>
              <a:gd name="connsiteY1467" fmla="*/ 2174272 h 2174272"/>
              <a:gd name="connsiteX1468" fmla="*/ 4338543 w 4682585"/>
              <a:gd name="connsiteY1468" fmla="*/ 2037588 h 2174272"/>
              <a:gd name="connsiteX1469" fmla="*/ 4180809 w 4682585"/>
              <a:gd name="connsiteY1469" fmla="*/ 2037588 h 2174272"/>
              <a:gd name="connsiteX1470" fmla="*/ 4180809 w 4682585"/>
              <a:gd name="connsiteY1470" fmla="*/ 2174272 h 2174272"/>
              <a:gd name="connsiteX1471" fmla="*/ 4171284 w 4682585"/>
              <a:gd name="connsiteY1471" fmla="*/ 2174272 h 2174272"/>
              <a:gd name="connsiteX1472" fmla="*/ 4171284 w 4682585"/>
              <a:gd name="connsiteY1472" fmla="*/ 2037588 h 2174272"/>
              <a:gd name="connsiteX1473" fmla="*/ 4013550 w 4682585"/>
              <a:gd name="connsiteY1473" fmla="*/ 2037588 h 2174272"/>
              <a:gd name="connsiteX1474" fmla="*/ 4013550 w 4682585"/>
              <a:gd name="connsiteY1474" fmla="*/ 2174272 h 2174272"/>
              <a:gd name="connsiteX1475" fmla="*/ 4004025 w 4682585"/>
              <a:gd name="connsiteY1475" fmla="*/ 2174272 h 2174272"/>
              <a:gd name="connsiteX1476" fmla="*/ 4004025 w 4682585"/>
              <a:gd name="connsiteY1476" fmla="*/ 2037588 h 2174272"/>
              <a:gd name="connsiteX1477" fmla="*/ 3846291 w 4682585"/>
              <a:gd name="connsiteY1477" fmla="*/ 2037588 h 2174272"/>
              <a:gd name="connsiteX1478" fmla="*/ 3846291 w 4682585"/>
              <a:gd name="connsiteY1478" fmla="*/ 2174272 h 2174272"/>
              <a:gd name="connsiteX1479" fmla="*/ 3836766 w 4682585"/>
              <a:gd name="connsiteY1479" fmla="*/ 2174272 h 2174272"/>
              <a:gd name="connsiteX1480" fmla="*/ 3836766 w 4682585"/>
              <a:gd name="connsiteY1480" fmla="*/ 2037588 h 2174272"/>
              <a:gd name="connsiteX1481" fmla="*/ 3678936 w 4682585"/>
              <a:gd name="connsiteY1481" fmla="*/ 2037588 h 2174272"/>
              <a:gd name="connsiteX1482" fmla="*/ 3678936 w 4682585"/>
              <a:gd name="connsiteY1482" fmla="*/ 2174272 h 2174272"/>
              <a:gd name="connsiteX1483" fmla="*/ 3669411 w 4682585"/>
              <a:gd name="connsiteY1483" fmla="*/ 2174272 h 2174272"/>
              <a:gd name="connsiteX1484" fmla="*/ 3669411 w 4682585"/>
              <a:gd name="connsiteY1484" fmla="*/ 2037588 h 2174272"/>
              <a:gd name="connsiteX1485" fmla="*/ 3511677 w 4682585"/>
              <a:gd name="connsiteY1485" fmla="*/ 2037588 h 2174272"/>
              <a:gd name="connsiteX1486" fmla="*/ 3511677 w 4682585"/>
              <a:gd name="connsiteY1486" fmla="*/ 2174272 h 2174272"/>
              <a:gd name="connsiteX1487" fmla="*/ 3502152 w 4682585"/>
              <a:gd name="connsiteY1487" fmla="*/ 2174272 h 2174272"/>
              <a:gd name="connsiteX1488" fmla="*/ 3502152 w 4682585"/>
              <a:gd name="connsiteY1488" fmla="*/ 2037588 h 2174272"/>
              <a:gd name="connsiteX1489" fmla="*/ 3344418 w 4682585"/>
              <a:gd name="connsiteY1489" fmla="*/ 2037588 h 2174272"/>
              <a:gd name="connsiteX1490" fmla="*/ 3344418 w 4682585"/>
              <a:gd name="connsiteY1490" fmla="*/ 2174272 h 2174272"/>
              <a:gd name="connsiteX1491" fmla="*/ 3334893 w 4682585"/>
              <a:gd name="connsiteY1491" fmla="*/ 2174272 h 2174272"/>
              <a:gd name="connsiteX1492" fmla="*/ 3334893 w 4682585"/>
              <a:gd name="connsiteY1492" fmla="*/ 2037588 h 2174272"/>
              <a:gd name="connsiteX1493" fmla="*/ 3177159 w 4682585"/>
              <a:gd name="connsiteY1493" fmla="*/ 2037588 h 2174272"/>
              <a:gd name="connsiteX1494" fmla="*/ 3177159 w 4682585"/>
              <a:gd name="connsiteY1494" fmla="*/ 2174272 h 2174272"/>
              <a:gd name="connsiteX1495" fmla="*/ 3167634 w 4682585"/>
              <a:gd name="connsiteY1495" fmla="*/ 2174272 h 2174272"/>
              <a:gd name="connsiteX1496" fmla="*/ 3167634 w 4682585"/>
              <a:gd name="connsiteY1496" fmla="*/ 2037588 h 2174272"/>
              <a:gd name="connsiteX1497" fmla="*/ 3009900 w 4682585"/>
              <a:gd name="connsiteY1497" fmla="*/ 2037588 h 2174272"/>
              <a:gd name="connsiteX1498" fmla="*/ 3009900 w 4682585"/>
              <a:gd name="connsiteY1498" fmla="*/ 2174272 h 2174272"/>
              <a:gd name="connsiteX1499" fmla="*/ 3000375 w 4682585"/>
              <a:gd name="connsiteY1499" fmla="*/ 2174272 h 2174272"/>
              <a:gd name="connsiteX1500" fmla="*/ 3000375 w 4682585"/>
              <a:gd name="connsiteY1500" fmla="*/ 2037588 h 2174272"/>
              <a:gd name="connsiteX1501" fmla="*/ 2842641 w 4682585"/>
              <a:gd name="connsiteY1501" fmla="*/ 2037588 h 2174272"/>
              <a:gd name="connsiteX1502" fmla="*/ 2842641 w 4682585"/>
              <a:gd name="connsiteY1502" fmla="*/ 2174272 h 2174272"/>
              <a:gd name="connsiteX1503" fmla="*/ 2833116 w 4682585"/>
              <a:gd name="connsiteY1503" fmla="*/ 2174272 h 2174272"/>
              <a:gd name="connsiteX1504" fmla="*/ 2833116 w 4682585"/>
              <a:gd name="connsiteY1504" fmla="*/ 2037588 h 2174272"/>
              <a:gd name="connsiteX1505" fmla="*/ 2675382 w 4682585"/>
              <a:gd name="connsiteY1505" fmla="*/ 2037588 h 2174272"/>
              <a:gd name="connsiteX1506" fmla="*/ 2675382 w 4682585"/>
              <a:gd name="connsiteY1506" fmla="*/ 2174272 h 2174272"/>
              <a:gd name="connsiteX1507" fmla="*/ 2665857 w 4682585"/>
              <a:gd name="connsiteY1507" fmla="*/ 2174272 h 2174272"/>
              <a:gd name="connsiteX1508" fmla="*/ 2665857 w 4682585"/>
              <a:gd name="connsiteY1508" fmla="*/ 2037588 h 2174272"/>
              <a:gd name="connsiteX1509" fmla="*/ 2508123 w 4682585"/>
              <a:gd name="connsiteY1509" fmla="*/ 2037588 h 2174272"/>
              <a:gd name="connsiteX1510" fmla="*/ 2508123 w 4682585"/>
              <a:gd name="connsiteY1510" fmla="*/ 2174272 h 2174272"/>
              <a:gd name="connsiteX1511" fmla="*/ 2498598 w 4682585"/>
              <a:gd name="connsiteY1511" fmla="*/ 2174272 h 2174272"/>
              <a:gd name="connsiteX1512" fmla="*/ 2498598 w 4682585"/>
              <a:gd name="connsiteY1512" fmla="*/ 2037588 h 2174272"/>
              <a:gd name="connsiteX1513" fmla="*/ 2340864 w 4682585"/>
              <a:gd name="connsiteY1513" fmla="*/ 2037588 h 2174272"/>
              <a:gd name="connsiteX1514" fmla="*/ 2340864 w 4682585"/>
              <a:gd name="connsiteY1514" fmla="*/ 2174272 h 2174272"/>
              <a:gd name="connsiteX1515" fmla="*/ 2331339 w 4682585"/>
              <a:gd name="connsiteY1515" fmla="*/ 2174272 h 2174272"/>
              <a:gd name="connsiteX1516" fmla="*/ 2331339 w 4682585"/>
              <a:gd name="connsiteY1516" fmla="*/ 2037588 h 2174272"/>
              <a:gd name="connsiteX1517" fmla="*/ 2173510 w 4682585"/>
              <a:gd name="connsiteY1517" fmla="*/ 2037588 h 2174272"/>
              <a:gd name="connsiteX1518" fmla="*/ 2173510 w 4682585"/>
              <a:gd name="connsiteY1518" fmla="*/ 2174272 h 2174272"/>
              <a:gd name="connsiteX1519" fmla="*/ 2163985 w 4682585"/>
              <a:gd name="connsiteY1519" fmla="*/ 2174272 h 2174272"/>
              <a:gd name="connsiteX1520" fmla="*/ 2163985 w 4682585"/>
              <a:gd name="connsiteY1520" fmla="*/ 2037588 h 2174272"/>
              <a:gd name="connsiteX1521" fmla="*/ 2006251 w 4682585"/>
              <a:gd name="connsiteY1521" fmla="*/ 2037588 h 2174272"/>
              <a:gd name="connsiteX1522" fmla="*/ 2006251 w 4682585"/>
              <a:gd name="connsiteY1522" fmla="*/ 2174272 h 2174272"/>
              <a:gd name="connsiteX1523" fmla="*/ 1996726 w 4682585"/>
              <a:gd name="connsiteY1523" fmla="*/ 2174272 h 2174272"/>
              <a:gd name="connsiteX1524" fmla="*/ 1996726 w 4682585"/>
              <a:gd name="connsiteY1524" fmla="*/ 2037588 h 2174272"/>
              <a:gd name="connsiteX1525" fmla="*/ 1838992 w 4682585"/>
              <a:gd name="connsiteY1525" fmla="*/ 2037588 h 2174272"/>
              <a:gd name="connsiteX1526" fmla="*/ 1838992 w 4682585"/>
              <a:gd name="connsiteY1526" fmla="*/ 2174272 h 2174272"/>
              <a:gd name="connsiteX1527" fmla="*/ 1829467 w 4682585"/>
              <a:gd name="connsiteY1527" fmla="*/ 2174272 h 2174272"/>
              <a:gd name="connsiteX1528" fmla="*/ 1829467 w 4682585"/>
              <a:gd name="connsiteY1528" fmla="*/ 2037588 h 2174272"/>
              <a:gd name="connsiteX1529" fmla="*/ 1671733 w 4682585"/>
              <a:gd name="connsiteY1529" fmla="*/ 2037588 h 2174272"/>
              <a:gd name="connsiteX1530" fmla="*/ 1671733 w 4682585"/>
              <a:gd name="connsiteY1530" fmla="*/ 2174272 h 2174272"/>
              <a:gd name="connsiteX1531" fmla="*/ 1662208 w 4682585"/>
              <a:gd name="connsiteY1531" fmla="*/ 2174272 h 2174272"/>
              <a:gd name="connsiteX1532" fmla="*/ 1662208 w 4682585"/>
              <a:gd name="connsiteY1532" fmla="*/ 2037588 h 2174272"/>
              <a:gd name="connsiteX1533" fmla="*/ 1504474 w 4682585"/>
              <a:gd name="connsiteY1533" fmla="*/ 2037588 h 2174272"/>
              <a:gd name="connsiteX1534" fmla="*/ 1504474 w 4682585"/>
              <a:gd name="connsiteY1534" fmla="*/ 2174272 h 2174272"/>
              <a:gd name="connsiteX1535" fmla="*/ 1494949 w 4682585"/>
              <a:gd name="connsiteY1535" fmla="*/ 2174272 h 2174272"/>
              <a:gd name="connsiteX1536" fmla="*/ 1494949 w 4682585"/>
              <a:gd name="connsiteY1536" fmla="*/ 2037588 h 2174272"/>
              <a:gd name="connsiteX1537" fmla="*/ 1337215 w 4682585"/>
              <a:gd name="connsiteY1537" fmla="*/ 2037588 h 2174272"/>
              <a:gd name="connsiteX1538" fmla="*/ 1337215 w 4682585"/>
              <a:gd name="connsiteY1538" fmla="*/ 2174272 h 2174272"/>
              <a:gd name="connsiteX1539" fmla="*/ 1327690 w 4682585"/>
              <a:gd name="connsiteY1539" fmla="*/ 2174272 h 2174272"/>
              <a:gd name="connsiteX1540" fmla="*/ 1327690 w 4682585"/>
              <a:gd name="connsiteY1540" fmla="*/ 2037588 h 2174272"/>
              <a:gd name="connsiteX1541" fmla="*/ 1169956 w 4682585"/>
              <a:gd name="connsiteY1541" fmla="*/ 2037588 h 2174272"/>
              <a:gd name="connsiteX1542" fmla="*/ 1169956 w 4682585"/>
              <a:gd name="connsiteY1542" fmla="*/ 2174272 h 2174272"/>
              <a:gd name="connsiteX1543" fmla="*/ 1160431 w 4682585"/>
              <a:gd name="connsiteY1543" fmla="*/ 2174272 h 2174272"/>
              <a:gd name="connsiteX1544" fmla="*/ 1160431 w 4682585"/>
              <a:gd name="connsiteY1544" fmla="*/ 2037588 h 2174272"/>
              <a:gd name="connsiteX1545" fmla="*/ 1002697 w 4682585"/>
              <a:gd name="connsiteY1545" fmla="*/ 2037588 h 2174272"/>
              <a:gd name="connsiteX1546" fmla="*/ 1002697 w 4682585"/>
              <a:gd name="connsiteY1546" fmla="*/ 2174272 h 2174272"/>
              <a:gd name="connsiteX1547" fmla="*/ 993172 w 4682585"/>
              <a:gd name="connsiteY1547" fmla="*/ 2174272 h 2174272"/>
              <a:gd name="connsiteX1548" fmla="*/ 993172 w 4682585"/>
              <a:gd name="connsiteY1548" fmla="*/ 2037588 h 2174272"/>
              <a:gd name="connsiteX1549" fmla="*/ 835438 w 4682585"/>
              <a:gd name="connsiteY1549" fmla="*/ 2037588 h 2174272"/>
              <a:gd name="connsiteX1550" fmla="*/ 835438 w 4682585"/>
              <a:gd name="connsiteY1550" fmla="*/ 2174272 h 2174272"/>
              <a:gd name="connsiteX1551" fmla="*/ 825913 w 4682585"/>
              <a:gd name="connsiteY1551" fmla="*/ 2174272 h 2174272"/>
              <a:gd name="connsiteX1552" fmla="*/ 825913 w 4682585"/>
              <a:gd name="connsiteY1552" fmla="*/ 2037588 h 2174272"/>
              <a:gd name="connsiteX1553" fmla="*/ 668179 w 4682585"/>
              <a:gd name="connsiteY1553" fmla="*/ 2037588 h 2174272"/>
              <a:gd name="connsiteX1554" fmla="*/ 668179 w 4682585"/>
              <a:gd name="connsiteY1554" fmla="*/ 2174272 h 2174272"/>
              <a:gd name="connsiteX1555" fmla="*/ 658654 w 4682585"/>
              <a:gd name="connsiteY1555" fmla="*/ 2174272 h 2174272"/>
              <a:gd name="connsiteX1556" fmla="*/ 658654 w 4682585"/>
              <a:gd name="connsiteY1556" fmla="*/ 2037588 h 2174272"/>
              <a:gd name="connsiteX1557" fmla="*/ 500920 w 4682585"/>
              <a:gd name="connsiteY1557" fmla="*/ 2037588 h 2174272"/>
              <a:gd name="connsiteX1558" fmla="*/ 500920 w 4682585"/>
              <a:gd name="connsiteY1558" fmla="*/ 2174272 h 2174272"/>
              <a:gd name="connsiteX1559" fmla="*/ 491395 w 4682585"/>
              <a:gd name="connsiteY1559" fmla="*/ 2174272 h 2174272"/>
              <a:gd name="connsiteX1560" fmla="*/ 491395 w 4682585"/>
              <a:gd name="connsiteY1560" fmla="*/ 2037588 h 2174272"/>
              <a:gd name="connsiteX1561" fmla="*/ 333566 w 4682585"/>
              <a:gd name="connsiteY1561" fmla="*/ 2037588 h 2174272"/>
              <a:gd name="connsiteX1562" fmla="*/ 333566 w 4682585"/>
              <a:gd name="connsiteY1562" fmla="*/ 2174272 h 2174272"/>
              <a:gd name="connsiteX1563" fmla="*/ 324041 w 4682585"/>
              <a:gd name="connsiteY1563" fmla="*/ 2174272 h 2174272"/>
              <a:gd name="connsiteX1564" fmla="*/ 324041 w 4682585"/>
              <a:gd name="connsiteY1564" fmla="*/ 2037588 h 2174272"/>
              <a:gd name="connsiteX1565" fmla="*/ 166307 w 4682585"/>
              <a:gd name="connsiteY1565" fmla="*/ 2037588 h 2174272"/>
              <a:gd name="connsiteX1566" fmla="*/ 166307 w 4682585"/>
              <a:gd name="connsiteY1566" fmla="*/ 2174272 h 2174272"/>
              <a:gd name="connsiteX1567" fmla="*/ 156782 w 4682585"/>
              <a:gd name="connsiteY1567" fmla="*/ 2174272 h 2174272"/>
              <a:gd name="connsiteX1568" fmla="*/ 156782 w 4682585"/>
              <a:gd name="connsiteY1568" fmla="*/ 2037588 h 2174272"/>
              <a:gd name="connsiteX1569" fmla="*/ 9525 w 4682585"/>
              <a:gd name="connsiteY1569" fmla="*/ 2037588 h 2174272"/>
              <a:gd name="connsiteX1570" fmla="*/ 9525 w 4682585"/>
              <a:gd name="connsiteY1570" fmla="*/ 2174272 h 2174272"/>
              <a:gd name="connsiteX1571" fmla="*/ 0 w 4682585"/>
              <a:gd name="connsiteY1571" fmla="*/ 2174272 h 217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</a:cxnLst>
            <a:rect l="l" t="t" r="r" b="b"/>
            <a:pathLst>
              <a:path w="15164" h="6460">
                <a:moveTo>
                  <a:pt x="15133" y="6460"/>
                </a:moveTo>
                <a:lnTo>
                  <a:pt x="15164" y="6460"/>
                </a:lnTo>
                <a:lnTo>
                  <a:pt x="15164" y="6460"/>
                </a:lnTo>
                <a:lnTo>
                  <a:pt x="15133" y="6460"/>
                </a:lnTo>
                <a:lnTo>
                  <a:pt x="15133" y="6460"/>
                </a:lnTo>
                <a:close/>
                <a:moveTo>
                  <a:pt x="14592" y="6460"/>
                </a:moveTo>
                <a:lnTo>
                  <a:pt x="14622" y="6460"/>
                </a:lnTo>
                <a:lnTo>
                  <a:pt x="14622" y="6460"/>
                </a:lnTo>
                <a:lnTo>
                  <a:pt x="14592" y="6460"/>
                </a:lnTo>
                <a:lnTo>
                  <a:pt x="14592" y="6460"/>
                </a:lnTo>
                <a:close/>
                <a:moveTo>
                  <a:pt x="14050" y="6460"/>
                </a:moveTo>
                <a:lnTo>
                  <a:pt x="14081" y="6460"/>
                </a:lnTo>
                <a:lnTo>
                  <a:pt x="14081" y="6460"/>
                </a:lnTo>
                <a:lnTo>
                  <a:pt x="14050" y="6460"/>
                </a:lnTo>
                <a:lnTo>
                  <a:pt x="14050" y="6460"/>
                </a:lnTo>
                <a:close/>
                <a:moveTo>
                  <a:pt x="13539" y="5590"/>
                </a:moveTo>
                <a:lnTo>
                  <a:pt x="13539" y="6026"/>
                </a:lnTo>
                <a:lnTo>
                  <a:pt x="14050" y="6026"/>
                </a:lnTo>
                <a:lnTo>
                  <a:pt x="14050" y="5590"/>
                </a:lnTo>
                <a:lnTo>
                  <a:pt x="13539" y="5590"/>
                </a:lnTo>
                <a:close/>
                <a:moveTo>
                  <a:pt x="12997" y="5590"/>
                </a:moveTo>
                <a:lnTo>
                  <a:pt x="12997" y="6026"/>
                </a:lnTo>
                <a:lnTo>
                  <a:pt x="13508" y="6026"/>
                </a:lnTo>
                <a:lnTo>
                  <a:pt x="13508" y="5590"/>
                </a:lnTo>
                <a:lnTo>
                  <a:pt x="12997" y="5590"/>
                </a:lnTo>
                <a:close/>
                <a:moveTo>
                  <a:pt x="12456" y="5590"/>
                </a:moveTo>
                <a:lnTo>
                  <a:pt x="12456" y="6026"/>
                </a:lnTo>
                <a:lnTo>
                  <a:pt x="12967" y="6026"/>
                </a:lnTo>
                <a:lnTo>
                  <a:pt x="12967" y="5590"/>
                </a:lnTo>
                <a:lnTo>
                  <a:pt x="12456" y="5590"/>
                </a:lnTo>
                <a:close/>
                <a:moveTo>
                  <a:pt x="11914" y="5590"/>
                </a:moveTo>
                <a:lnTo>
                  <a:pt x="11914" y="6026"/>
                </a:lnTo>
                <a:lnTo>
                  <a:pt x="12425" y="6026"/>
                </a:lnTo>
                <a:lnTo>
                  <a:pt x="12425" y="5590"/>
                </a:lnTo>
                <a:lnTo>
                  <a:pt x="11914" y="5590"/>
                </a:lnTo>
                <a:close/>
                <a:moveTo>
                  <a:pt x="11372" y="5590"/>
                </a:moveTo>
                <a:lnTo>
                  <a:pt x="11372" y="6026"/>
                </a:lnTo>
                <a:lnTo>
                  <a:pt x="11883" y="6026"/>
                </a:lnTo>
                <a:lnTo>
                  <a:pt x="11883" y="5590"/>
                </a:lnTo>
                <a:lnTo>
                  <a:pt x="11372" y="5590"/>
                </a:lnTo>
                <a:close/>
                <a:moveTo>
                  <a:pt x="10831" y="5590"/>
                </a:moveTo>
                <a:lnTo>
                  <a:pt x="10831" y="6026"/>
                </a:lnTo>
                <a:lnTo>
                  <a:pt x="11341" y="6026"/>
                </a:lnTo>
                <a:lnTo>
                  <a:pt x="11341" y="5590"/>
                </a:lnTo>
                <a:lnTo>
                  <a:pt x="10831" y="5590"/>
                </a:lnTo>
                <a:close/>
                <a:moveTo>
                  <a:pt x="10289" y="5590"/>
                </a:moveTo>
                <a:lnTo>
                  <a:pt x="10289" y="6026"/>
                </a:lnTo>
                <a:lnTo>
                  <a:pt x="10800" y="6026"/>
                </a:lnTo>
                <a:lnTo>
                  <a:pt x="10800" y="5590"/>
                </a:lnTo>
                <a:lnTo>
                  <a:pt x="10289" y="5590"/>
                </a:lnTo>
                <a:close/>
                <a:moveTo>
                  <a:pt x="9747" y="5590"/>
                </a:moveTo>
                <a:lnTo>
                  <a:pt x="9747" y="6026"/>
                </a:lnTo>
                <a:lnTo>
                  <a:pt x="10258" y="6026"/>
                </a:lnTo>
                <a:lnTo>
                  <a:pt x="10258" y="5590"/>
                </a:lnTo>
                <a:lnTo>
                  <a:pt x="9747" y="5590"/>
                </a:lnTo>
                <a:close/>
                <a:moveTo>
                  <a:pt x="9206" y="5590"/>
                </a:moveTo>
                <a:lnTo>
                  <a:pt x="9206" y="6026"/>
                </a:lnTo>
                <a:lnTo>
                  <a:pt x="9716" y="6026"/>
                </a:lnTo>
                <a:lnTo>
                  <a:pt x="9716" y="5590"/>
                </a:lnTo>
                <a:lnTo>
                  <a:pt x="9206" y="5590"/>
                </a:lnTo>
                <a:close/>
                <a:moveTo>
                  <a:pt x="8664" y="5590"/>
                </a:moveTo>
                <a:lnTo>
                  <a:pt x="8664" y="6026"/>
                </a:lnTo>
                <a:lnTo>
                  <a:pt x="9175" y="6026"/>
                </a:lnTo>
                <a:lnTo>
                  <a:pt x="9175" y="5590"/>
                </a:lnTo>
                <a:lnTo>
                  <a:pt x="8664" y="5590"/>
                </a:lnTo>
                <a:close/>
                <a:moveTo>
                  <a:pt x="8122" y="5590"/>
                </a:moveTo>
                <a:lnTo>
                  <a:pt x="8122" y="6026"/>
                </a:lnTo>
                <a:lnTo>
                  <a:pt x="8633" y="6026"/>
                </a:lnTo>
                <a:lnTo>
                  <a:pt x="8633" y="5590"/>
                </a:lnTo>
                <a:lnTo>
                  <a:pt x="8122" y="5590"/>
                </a:lnTo>
                <a:close/>
                <a:moveTo>
                  <a:pt x="7581" y="5590"/>
                </a:moveTo>
                <a:lnTo>
                  <a:pt x="7581" y="6026"/>
                </a:lnTo>
                <a:lnTo>
                  <a:pt x="8091" y="6026"/>
                </a:lnTo>
                <a:lnTo>
                  <a:pt x="8091" y="5590"/>
                </a:lnTo>
                <a:lnTo>
                  <a:pt x="7581" y="5590"/>
                </a:lnTo>
                <a:close/>
                <a:moveTo>
                  <a:pt x="7039" y="5590"/>
                </a:moveTo>
                <a:lnTo>
                  <a:pt x="7039" y="6026"/>
                </a:lnTo>
                <a:lnTo>
                  <a:pt x="7550" y="6026"/>
                </a:lnTo>
                <a:lnTo>
                  <a:pt x="7550" y="5590"/>
                </a:lnTo>
                <a:lnTo>
                  <a:pt x="7039" y="5590"/>
                </a:lnTo>
                <a:close/>
                <a:moveTo>
                  <a:pt x="6497" y="5590"/>
                </a:moveTo>
                <a:lnTo>
                  <a:pt x="6497" y="6026"/>
                </a:lnTo>
                <a:lnTo>
                  <a:pt x="7008" y="6026"/>
                </a:lnTo>
                <a:lnTo>
                  <a:pt x="7008" y="5590"/>
                </a:lnTo>
                <a:lnTo>
                  <a:pt x="6497" y="5590"/>
                </a:lnTo>
                <a:close/>
                <a:moveTo>
                  <a:pt x="5955" y="5590"/>
                </a:moveTo>
                <a:lnTo>
                  <a:pt x="5955" y="6026"/>
                </a:lnTo>
                <a:lnTo>
                  <a:pt x="6466" y="6026"/>
                </a:lnTo>
                <a:lnTo>
                  <a:pt x="6466" y="5590"/>
                </a:lnTo>
                <a:lnTo>
                  <a:pt x="5955" y="5590"/>
                </a:lnTo>
                <a:close/>
                <a:moveTo>
                  <a:pt x="5414" y="5590"/>
                </a:moveTo>
                <a:lnTo>
                  <a:pt x="5414" y="6026"/>
                </a:lnTo>
                <a:lnTo>
                  <a:pt x="5925" y="6026"/>
                </a:lnTo>
                <a:lnTo>
                  <a:pt x="5925" y="5590"/>
                </a:lnTo>
                <a:lnTo>
                  <a:pt x="5414" y="5590"/>
                </a:lnTo>
                <a:close/>
                <a:moveTo>
                  <a:pt x="4872" y="5590"/>
                </a:moveTo>
                <a:lnTo>
                  <a:pt x="4872" y="6026"/>
                </a:lnTo>
                <a:lnTo>
                  <a:pt x="5383" y="6026"/>
                </a:lnTo>
                <a:lnTo>
                  <a:pt x="5383" y="5590"/>
                </a:lnTo>
                <a:lnTo>
                  <a:pt x="4872" y="5590"/>
                </a:lnTo>
                <a:close/>
                <a:moveTo>
                  <a:pt x="4330" y="5590"/>
                </a:moveTo>
                <a:lnTo>
                  <a:pt x="4330" y="6026"/>
                </a:lnTo>
                <a:lnTo>
                  <a:pt x="4841" y="6026"/>
                </a:lnTo>
                <a:lnTo>
                  <a:pt x="4841" y="5590"/>
                </a:lnTo>
                <a:lnTo>
                  <a:pt x="4330" y="5590"/>
                </a:lnTo>
                <a:close/>
                <a:moveTo>
                  <a:pt x="3789" y="5590"/>
                </a:moveTo>
                <a:lnTo>
                  <a:pt x="3789" y="6026"/>
                </a:lnTo>
                <a:lnTo>
                  <a:pt x="4300" y="6026"/>
                </a:lnTo>
                <a:lnTo>
                  <a:pt x="4300" y="5590"/>
                </a:lnTo>
                <a:lnTo>
                  <a:pt x="3789" y="5590"/>
                </a:lnTo>
                <a:close/>
                <a:moveTo>
                  <a:pt x="3247" y="5590"/>
                </a:moveTo>
                <a:lnTo>
                  <a:pt x="3247" y="6026"/>
                </a:lnTo>
                <a:lnTo>
                  <a:pt x="3758" y="6026"/>
                </a:lnTo>
                <a:lnTo>
                  <a:pt x="3758" y="5590"/>
                </a:lnTo>
                <a:lnTo>
                  <a:pt x="3247" y="5590"/>
                </a:lnTo>
                <a:close/>
                <a:moveTo>
                  <a:pt x="2705" y="5590"/>
                </a:moveTo>
                <a:lnTo>
                  <a:pt x="2705" y="6026"/>
                </a:lnTo>
                <a:lnTo>
                  <a:pt x="3216" y="6026"/>
                </a:lnTo>
                <a:lnTo>
                  <a:pt x="3216" y="5590"/>
                </a:lnTo>
                <a:lnTo>
                  <a:pt x="2705" y="5590"/>
                </a:lnTo>
                <a:close/>
                <a:moveTo>
                  <a:pt x="2164" y="5590"/>
                </a:moveTo>
                <a:lnTo>
                  <a:pt x="2164" y="6026"/>
                </a:lnTo>
                <a:lnTo>
                  <a:pt x="2675" y="6026"/>
                </a:lnTo>
                <a:lnTo>
                  <a:pt x="2675" y="5590"/>
                </a:lnTo>
                <a:lnTo>
                  <a:pt x="2164" y="5590"/>
                </a:lnTo>
                <a:close/>
                <a:moveTo>
                  <a:pt x="1622" y="5590"/>
                </a:moveTo>
                <a:lnTo>
                  <a:pt x="1622" y="6026"/>
                </a:lnTo>
                <a:lnTo>
                  <a:pt x="2133" y="6026"/>
                </a:lnTo>
                <a:lnTo>
                  <a:pt x="2133" y="5590"/>
                </a:lnTo>
                <a:lnTo>
                  <a:pt x="1622" y="5590"/>
                </a:lnTo>
                <a:close/>
                <a:moveTo>
                  <a:pt x="1080" y="5590"/>
                </a:moveTo>
                <a:lnTo>
                  <a:pt x="1080" y="6026"/>
                </a:lnTo>
                <a:lnTo>
                  <a:pt x="1591" y="6026"/>
                </a:lnTo>
                <a:lnTo>
                  <a:pt x="1591" y="5590"/>
                </a:lnTo>
                <a:lnTo>
                  <a:pt x="1080" y="5590"/>
                </a:lnTo>
                <a:close/>
                <a:moveTo>
                  <a:pt x="539" y="5590"/>
                </a:moveTo>
                <a:lnTo>
                  <a:pt x="539" y="6026"/>
                </a:lnTo>
                <a:lnTo>
                  <a:pt x="1049" y="6026"/>
                </a:lnTo>
                <a:lnTo>
                  <a:pt x="1049" y="5590"/>
                </a:lnTo>
                <a:lnTo>
                  <a:pt x="539" y="5590"/>
                </a:lnTo>
                <a:close/>
                <a:moveTo>
                  <a:pt x="31" y="5590"/>
                </a:moveTo>
                <a:lnTo>
                  <a:pt x="31" y="6026"/>
                </a:lnTo>
                <a:lnTo>
                  <a:pt x="508" y="6026"/>
                </a:lnTo>
                <a:lnTo>
                  <a:pt x="508" y="5590"/>
                </a:lnTo>
                <a:lnTo>
                  <a:pt x="31" y="5590"/>
                </a:lnTo>
                <a:close/>
                <a:moveTo>
                  <a:pt x="14081" y="5126"/>
                </a:moveTo>
                <a:lnTo>
                  <a:pt x="14081" y="5562"/>
                </a:lnTo>
                <a:lnTo>
                  <a:pt x="14592" y="5562"/>
                </a:lnTo>
                <a:lnTo>
                  <a:pt x="14592" y="5126"/>
                </a:lnTo>
                <a:lnTo>
                  <a:pt x="14081" y="5126"/>
                </a:lnTo>
                <a:close/>
                <a:moveTo>
                  <a:pt x="13539" y="5126"/>
                </a:moveTo>
                <a:lnTo>
                  <a:pt x="13539" y="5562"/>
                </a:lnTo>
                <a:lnTo>
                  <a:pt x="14050" y="5562"/>
                </a:lnTo>
                <a:lnTo>
                  <a:pt x="14050" y="5126"/>
                </a:lnTo>
                <a:lnTo>
                  <a:pt x="13539" y="5126"/>
                </a:lnTo>
                <a:close/>
                <a:moveTo>
                  <a:pt x="12997" y="5126"/>
                </a:moveTo>
                <a:lnTo>
                  <a:pt x="12997" y="5562"/>
                </a:lnTo>
                <a:lnTo>
                  <a:pt x="13508" y="5562"/>
                </a:lnTo>
                <a:lnTo>
                  <a:pt x="13508" y="5126"/>
                </a:lnTo>
                <a:lnTo>
                  <a:pt x="12997" y="5126"/>
                </a:lnTo>
                <a:close/>
                <a:moveTo>
                  <a:pt x="12456" y="5126"/>
                </a:moveTo>
                <a:lnTo>
                  <a:pt x="12456" y="5562"/>
                </a:lnTo>
                <a:lnTo>
                  <a:pt x="12967" y="5562"/>
                </a:lnTo>
                <a:lnTo>
                  <a:pt x="12967" y="5126"/>
                </a:lnTo>
                <a:lnTo>
                  <a:pt x="12456" y="5126"/>
                </a:lnTo>
                <a:close/>
                <a:moveTo>
                  <a:pt x="11914" y="5126"/>
                </a:moveTo>
                <a:lnTo>
                  <a:pt x="11914" y="5562"/>
                </a:lnTo>
                <a:lnTo>
                  <a:pt x="12425" y="5562"/>
                </a:lnTo>
                <a:lnTo>
                  <a:pt x="12425" y="5126"/>
                </a:lnTo>
                <a:lnTo>
                  <a:pt x="11914" y="5126"/>
                </a:lnTo>
                <a:close/>
                <a:moveTo>
                  <a:pt x="11372" y="5126"/>
                </a:moveTo>
                <a:lnTo>
                  <a:pt x="11372" y="5562"/>
                </a:lnTo>
                <a:lnTo>
                  <a:pt x="11883" y="5562"/>
                </a:lnTo>
                <a:lnTo>
                  <a:pt x="11883" y="5126"/>
                </a:lnTo>
                <a:lnTo>
                  <a:pt x="11372" y="5126"/>
                </a:lnTo>
                <a:close/>
                <a:moveTo>
                  <a:pt x="10831" y="5126"/>
                </a:moveTo>
                <a:lnTo>
                  <a:pt x="10831" y="5562"/>
                </a:lnTo>
                <a:lnTo>
                  <a:pt x="11341" y="5562"/>
                </a:lnTo>
                <a:lnTo>
                  <a:pt x="11341" y="5126"/>
                </a:lnTo>
                <a:lnTo>
                  <a:pt x="10831" y="5126"/>
                </a:lnTo>
                <a:close/>
                <a:moveTo>
                  <a:pt x="10289" y="5126"/>
                </a:moveTo>
                <a:lnTo>
                  <a:pt x="10289" y="5562"/>
                </a:lnTo>
                <a:lnTo>
                  <a:pt x="10800" y="5562"/>
                </a:lnTo>
                <a:lnTo>
                  <a:pt x="10800" y="5126"/>
                </a:lnTo>
                <a:lnTo>
                  <a:pt x="10289" y="5126"/>
                </a:lnTo>
                <a:close/>
                <a:moveTo>
                  <a:pt x="9747" y="5126"/>
                </a:moveTo>
                <a:lnTo>
                  <a:pt x="9747" y="5562"/>
                </a:lnTo>
                <a:lnTo>
                  <a:pt x="10258" y="5562"/>
                </a:lnTo>
                <a:lnTo>
                  <a:pt x="10258" y="5126"/>
                </a:lnTo>
                <a:lnTo>
                  <a:pt x="9747" y="5126"/>
                </a:lnTo>
                <a:close/>
                <a:moveTo>
                  <a:pt x="9206" y="5126"/>
                </a:moveTo>
                <a:lnTo>
                  <a:pt x="9206" y="5562"/>
                </a:lnTo>
                <a:lnTo>
                  <a:pt x="9716" y="5562"/>
                </a:lnTo>
                <a:lnTo>
                  <a:pt x="9716" y="5126"/>
                </a:lnTo>
                <a:lnTo>
                  <a:pt x="9206" y="5126"/>
                </a:lnTo>
                <a:close/>
                <a:moveTo>
                  <a:pt x="8664" y="5126"/>
                </a:moveTo>
                <a:lnTo>
                  <a:pt x="8664" y="5562"/>
                </a:lnTo>
                <a:lnTo>
                  <a:pt x="9175" y="5562"/>
                </a:lnTo>
                <a:lnTo>
                  <a:pt x="9175" y="5126"/>
                </a:lnTo>
                <a:lnTo>
                  <a:pt x="8664" y="5126"/>
                </a:lnTo>
                <a:close/>
                <a:moveTo>
                  <a:pt x="8122" y="5126"/>
                </a:moveTo>
                <a:lnTo>
                  <a:pt x="8122" y="5562"/>
                </a:lnTo>
                <a:lnTo>
                  <a:pt x="8633" y="5562"/>
                </a:lnTo>
                <a:lnTo>
                  <a:pt x="8633" y="5126"/>
                </a:lnTo>
                <a:lnTo>
                  <a:pt x="8122" y="5126"/>
                </a:lnTo>
                <a:close/>
                <a:moveTo>
                  <a:pt x="7581" y="5126"/>
                </a:moveTo>
                <a:lnTo>
                  <a:pt x="7581" y="5562"/>
                </a:lnTo>
                <a:lnTo>
                  <a:pt x="8091" y="5562"/>
                </a:lnTo>
                <a:lnTo>
                  <a:pt x="8091" y="5126"/>
                </a:lnTo>
                <a:lnTo>
                  <a:pt x="7581" y="5126"/>
                </a:lnTo>
                <a:close/>
                <a:moveTo>
                  <a:pt x="7039" y="5126"/>
                </a:moveTo>
                <a:lnTo>
                  <a:pt x="7039" y="5562"/>
                </a:lnTo>
                <a:lnTo>
                  <a:pt x="7550" y="5562"/>
                </a:lnTo>
                <a:lnTo>
                  <a:pt x="7550" y="5126"/>
                </a:lnTo>
                <a:lnTo>
                  <a:pt x="7039" y="5126"/>
                </a:lnTo>
                <a:close/>
                <a:moveTo>
                  <a:pt x="6497" y="5126"/>
                </a:moveTo>
                <a:lnTo>
                  <a:pt x="6497" y="5562"/>
                </a:lnTo>
                <a:lnTo>
                  <a:pt x="7008" y="5562"/>
                </a:lnTo>
                <a:lnTo>
                  <a:pt x="7008" y="5126"/>
                </a:lnTo>
                <a:lnTo>
                  <a:pt x="6497" y="5126"/>
                </a:lnTo>
                <a:close/>
                <a:moveTo>
                  <a:pt x="5955" y="5126"/>
                </a:moveTo>
                <a:lnTo>
                  <a:pt x="5955" y="5562"/>
                </a:lnTo>
                <a:lnTo>
                  <a:pt x="6466" y="5562"/>
                </a:lnTo>
                <a:lnTo>
                  <a:pt x="6466" y="5126"/>
                </a:lnTo>
                <a:lnTo>
                  <a:pt x="5955" y="5126"/>
                </a:lnTo>
                <a:close/>
                <a:moveTo>
                  <a:pt x="5414" y="5126"/>
                </a:moveTo>
                <a:lnTo>
                  <a:pt x="5414" y="5562"/>
                </a:lnTo>
                <a:lnTo>
                  <a:pt x="5925" y="5562"/>
                </a:lnTo>
                <a:lnTo>
                  <a:pt x="5925" y="5126"/>
                </a:lnTo>
                <a:lnTo>
                  <a:pt x="5414" y="5126"/>
                </a:lnTo>
                <a:close/>
                <a:moveTo>
                  <a:pt x="4872" y="5126"/>
                </a:moveTo>
                <a:lnTo>
                  <a:pt x="4872" y="5562"/>
                </a:lnTo>
                <a:lnTo>
                  <a:pt x="5383" y="5562"/>
                </a:lnTo>
                <a:lnTo>
                  <a:pt x="5383" y="5126"/>
                </a:lnTo>
                <a:lnTo>
                  <a:pt x="4872" y="5126"/>
                </a:lnTo>
                <a:close/>
                <a:moveTo>
                  <a:pt x="4330" y="5126"/>
                </a:moveTo>
                <a:lnTo>
                  <a:pt x="4330" y="5562"/>
                </a:lnTo>
                <a:lnTo>
                  <a:pt x="4841" y="5562"/>
                </a:lnTo>
                <a:lnTo>
                  <a:pt x="4841" y="5126"/>
                </a:lnTo>
                <a:lnTo>
                  <a:pt x="4330" y="5126"/>
                </a:lnTo>
                <a:close/>
                <a:moveTo>
                  <a:pt x="3789" y="5126"/>
                </a:moveTo>
                <a:lnTo>
                  <a:pt x="3789" y="5562"/>
                </a:lnTo>
                <a:lnTo>
                  <a:pt x="4300" y="5562"/>
                </a:lnTo>
                <a:lnTo>
                  <a:pt x="4300" y="5126"/>
                </a:lnTo>
                <a:lnTo>
                  <a:pt x="3789" y="5126"/>
                </a:lnTo>
                <a:close/>
                <a:moveTo>
                  <a:pt x="3247" y="5126"/>
                </a:moveTo>
                <a:lnTo>
                  <a:pt x="3247" y="5562"/>
                </a:lnTo>
                <a:lnTo>
                  <a:pt x="3758" y="5562"/>
                </a:lnTo>
                <a:lnTo>
                  <a:pt x="3758" y="5126"/>
                </a:lnTo>
                <a:lnTo>
                  <a:pt x="3247" y="5126"/>
                </a:lnTo>
                <a:close/>
                <a:moveTo>
                  <a:pt x="2705" y="5126"/>
                </a:moveTo>
                <a:lnTo>
                  <a:pt x="2705" y="5562"/>
                </a:lnTo>
                <a:lnTo>
                  <a:pt x="3216" y="5562"/>
                </a:lnTo>
                <a:lnTo>
                  <a:pt x="3216" y="5126"/>
                </a:lnTo>
                <a:lnTo>
                  <a:pt x="2705" y="5126"/>
                </a:lnTo>
                <a:close/>
                <a:moveTo>
                  <a:pt x="2164" y="5126"/>
                </a:moveTo>
                <a:lnTo>
                  <a:pt x="2164" y="5562"/>
                </a:lnTo>
                <a:lnTo>
                  <a:pt x="2675" y="5562"/>
                </a:lnTo>
                <a:lnTo>
                  <a:pt x="2675" y="5126"/>
                </a:lnTo>
                <a:lnTo>
                  <a:pt x="2164" y="5126"/>
                </a:lnTo>
                <a:close/>
                <a:moveTo>
                  <a:pt x="1622" y="5126"/>
                </a:moveTo>
                <a:lnTo>
                  <a:pt x="1622" y="5562"/>
                </a:lnTo>
                <a:lnTo>
                  <a:pt x="2133" y="5562"/>
                </a:lnTo>
                <a:lnTo>
                  <a:pt x="2133" y="5126"/>
                </a:lnTo>
                <a:lnTo>
                  <a:pt x="1622" y="5126"/>
                </a:lnTo>
                <a:close/>
                <a:moveTo>
                  <a:pt x="1080" y="5126"/>
                </a:moveTo>
                <a:lnTo>
                  <a:pt x="1080" y="5562"/>
                </a:lnTo>
                <a:lnTo>
                  <a:pt x="1591" y="5562"/>
                </a:lnTo>
                <a:lnTo>
                  <a:pt x="1591" y="5126"/>
                </a:lnTo>
                <a:lnTo>
                  <a:pt x="1080" y="5126"/>
                </a:lnTo>
                <a:close/>
                <a:moveTo>
                  <a:pt x="539" y="5126"/>
                </a:moveTo>
                <a:lnTo>
                  <a:pt x="539" y="5562"/>
                </a:lnTo>
                <a:lnTo>
                  <a:pt x="1049" y="5562"/>
                </a:lnTo>
                <a:lnTo>
                  <a:pt x="1049" y="5126"/>
                </a:lnTo>
                <a:lnTo>
                  <a:pt x="539" y="5126"/>
                </a:lnTo>
                <a:close/>
                <a:moveTo>
                  <a:pt x="31" y="5126"/>
                </a:moveTo>
                <a:lnTo>
                  <a:pt x="31" y="5562"/>
                </a:lnTo>
                <a:lnTo>
                  <a:pt x="508" y="5562"/>
                </a:lnTo>
                <a:lnTo>
                  <a:pt x="508" y="5126"/>
                </a:lnTo>
                <a:lnTo>
                  <a:pt x="31" y="5126"/>
                </a:lnTo>
                <a:close/>
                <a:moveTo>
                  <a:pt x="14622" y="4662"/>
                </a:moveTo>
                <a:lnTo>
                  <a:pt x="14622" y="5098"/>
                </a:lnTo>
                <a:lnTo>
                  <a:pt x="15133" y="5098"/>
                </a:lnTo>
                <a:lnTo>
                  <a:pt x="15133" y="4662"/>
                </a:lnTo>
                <a:lnTo>
                  <a:pt x="14622" y="4662"/>
                </a:lnTo>
                <a:close/>
                <a:moveTo>
                  <a:pt x="14081" y="4662"/>
                </a:moveTo>
                <a:lnTo>
                  <a:pt x="14081" y="5098"/>
                </a:lnTo>
                <a:lnTo>
                  <a:pt x="14592" y="5098"/>
                </a:lnTo>
                <a:lnTo>
                  <a:pt x="14592" y="4662"/>
                </a:lnTo>
                <a:lnTo>
                  <a:pt x="14081" y="4662"/>
                </a:lnTo>
                <a:close/>
                <a:moveTo>
                  <a:pt x="13539" y="4662"/>
                </a:moveTo>
                <a:lnTo>
                  <a:pt x="13539" y="5098"/>
                </a:lnTo>
                <a:lnTo>
                  <a:pt x="14050" y="5098"/>
                </a:lnTo>
                <a:lnTo>
                  <a:pt x="14050" y="4662"/>
                </a:lnTo>
                <a:lnTo>
                  <a:pt x="13539" y="4662"/>
                </a:lnTo>
                <a:close/>
                <a:moveTo>
                  <a:pt x="12997" y="4662"/>
                </a:moveTo>
                <a:lnTo>
                  <a:pt x="12997" y="5098"/>
                </a:lnTo>
                <a:lnTo>
                  <a:pt x="13508" y="5098"/>
                </a:lnTo>
                <a:lnTo>
                  <a:pt x="13508" y="4662"/>
                </a:lnTo>
                <a:lnTo>
                  <a:pt x="12997" y="4662"/>
                </a:lnTo>
                <a:close/>
                <a:moveTo>
                  <a:pt x="12456" y="4662"/>
                </a:moveTo>
                <a:lnTo>
                  <a:pt x="12456" y="5098"/>
                </a:lnTo>
                <a:lnTo>
                  <a:pt x="12967" y="5098"/>
                </a:lnTo>
                <a:lnTo>
                  <a:pt x="12967" y="4662"/>
                </a:lnTo>
                <a:lnTo>
                  <a:pt x="12456" y="4662"/>
                </a:lnTo>
                <a:close/>
                <a:moveTo>
                  <a:pt x="11914" y="4662"/>
                </a:moveTo>
                <a:lnTo>
                  <a:pt x="11914" y="5098"/>
                </a:lnTo>
                <a:lnTo>
                  <a:pt x="12425" y="5098"/>
                </a:lnTo>
                <a:lnTo>
                  <a:pt x="12425" y="4662"/>
                </a:lnTo>
                <a:lnTo>
                  <a:pt x="11914" y="4662"/>
                </a:lnTo>
                <a:close/>
                <a:moveTo>
                  <a:pt x="11372" y="4662"/>
                </a:moveTo>
                <a:lnTo>
                  <a:pt x="11372" y="5098"/>
                </a:lnTo>
                <a:lnTo>
                  <a:pt x="11883" y="5098"/>
                </a:lnTo>
                <a:lnTo>
                  <a:pt x="11883" y="4662"/>
                </a:lnTo>
                <a:lnTo>
                  <a:pt x="11372" y="4662"/>
                </a:lnTo>
                <a:close/>
                <a:moveTo>
                  <a:pt x="10831" y="4662"/>
                </a:moveTo>
                <a:lnTo>
                  <a:pt x="10831" y="5098"/>
                </a:lnTo>
                <a:lnTo>
                  <a:pt x="11341" y="5098"/>
                </a:lnTo>
                <a:lnTo>
                  <a:pt x="11341" y="4662"/>
                </a:lnTo>
                <a:lnTo>
                  <a:pt x="10831" y="4662"/>
                </a:lnTo>
                <a:close/>
                <a:moveTo>
                  <a:pt x="10289" y="4662"/>
                </a:moveTo>
                <a:lnTo>
                  <a:pt x="10289" y="5098"/>
                </a:lnTo>
                <a:lnTo>
                  <a:pt x="10800" y="5098"/>
                </a:lnTo>
                <a:lnTo>
                  <a:pt x="10800" y="4662"/>
                </a:lnTo>
                <a:lnTo>
                  <a:pt x="10289" y="4662"/>
                </a:lnTo>
                <a:close/>
                <a:moveTo>
                  <a:pt x="9747" y="4662"/>
                </a:moveTo>
                <a:lnTo>
                  <a:pt x="9747" y="5098"/>
                </a:lnTo>
                <a:lnTo>
                  <a:pt x="10258" y="5098"/>
                </a:lnTo>
                <a:lnTo>
                  <a:pt x="10258" y="4662"/>
                </a:lnTo>
                <a:lnTo>
                  <a:pt x="9747" y="4662"/>
                </a:lnTo>
                <a:close/>
                <a:moveTo>
                  <a:pt x="9206" y="4662"/>
                </a:moveTo>
                <a:lnTo>
                  <a:pt x="9206" y="5098"/>
                </a:lnTo>
                <a:lnTo>
                  <a:pt x="9716" y="5098"/>
                </a:lnTo>
                <a:lnTo>
                  <a:pt x="9716" y="4662"/>
                </a:lnTo>
                <a:lnTo>
                  <a:pt x="9206" y="4662"/>
                </a:lnTo>
                <a:close/>
                <a:moveTo>
                  <a:pt x="8664" y="4662"/>
                </a:moveTo>
                <a:lnTo>
                  <a:pt x="8664" y="5098"/>
                </a:lnTo>
                <a:lnTo>
                  <a:pt x="9175" y="5098"/>
                </a:lnTo>
                <a:lnTo>
                  <a:pt x="9175" y="4662"/>
                </a:lnTo>
                <a:lnTo>
                  <a:pt x="8664" y="4662"/>
                </a:lnTo>
                <a:close/>
                <a:moveTo>
                  <a:pt x="8122" y="4662"/>
                </a:moveTo>
                <a:lnTo>
                  <a:pt x="8122" y="5098"/>
                </a:lnTo>
                <a:lnTo>
                  <a:pt x="8633" y="5098"/>
                </a:lnTo>
                <a:lnTo>
                  <a:pt x="8633" y="4662"/>
                </a:lnTo>
                <a:lnTo>
                  <a:pt x="8122" y="4662"/>
                </a:lnTo>
                <a:close/>
                <a:moveTo>
                  <a:pt x="7581" y="4662"/>
                </a:moveTo>
                <a:lnTo>
                  <a:pt x="7581" y="5098"/>
                </a:lnTo>
                <a:lnTo>
                  <a:pt x="8091" y="5098"/>
                </a:lnTo>
                <a:lnTo>
                  <a:pt x="8091" y="4662"/>
                </a:lnTo>
                <a:lnTo>
                  <a:pt x="7581" y="4662"/>
                </a:lnTo>
                <a:close/>
                <a:moveTo>
                  <a:pt x="7039" y="4662"/>
                </a:moveTo>
                <a:lnTo>
                  <a:pt x="7039" y="5098"/>
                </a:lnTo>
                <a:lnTo>
                  <a:pt x="7550" y="5098"/>
                </a:lnTo>
                <a:lnTo>
                  <a:pt x="7550" y="4662"/>
                </a:lnTo>
                <a:lnTo>
                  <a:pt x="7039" y="4662"/>
                </a:lnTo>
                <a:close/>
                <a:moveTo>
                  <a:pt x="6497" y="4662"/>
                </a:moveTo>
                <a:lnTo>
                  <a:pt x="6497" y="5098"/>
                </a:lnTo>
                <a:lnTo>
                  <a:pt x="7008" y="5098"/>
                </a:lnTo>
                <a:lnTo>
                  <a:pt x="7008" y="4662"/>
                </a:lnTo>
                <a:lnTo>
                  <a:pt x="6497" y="4662"/>
                </a:lnTo>
                <a:close/>
                <a:moveTo>
                  <a:pt x="5955" y="4662"/>
                </a:moveTo>
                <a:lnTo>
                  <a:pt x="5955" y="5098"/>
                </a:lnTo>
                <a:lnTo>
                  <a:pt x="6466" y="5098"/>
                </a:lnTo>
                <a:lnTo>
                  <a:pt x="6466" y="4662"/>
                </a:lnTo>
                <a:lnTo>
                  <a:pt x="5955" y="4662"/>
                </a:lnTo>
                <a:close/>
                <a:moveTo>
                  <a:pt x="5414" y="4662"/>
                </a:moveTo>
                <a:lnTo>
                  <a:pt x="5414" y="5098"/>
                </a:lnTo>
                <a:lnTo>
                  <a:pt x="5925" y="5098"/>
                </a:lnTo>
                <a:lnTo>
                  <a:pt x="5925" y="4662"/>
                </a:lnTo>
                <a:lnTo>
                  <a:pt x="5414" y="4662"/>
                </a:lnTo>
                <a:close/>
                <a:moveTo>
                  <a:pt x="4872" y="4662"/>
                </a:moveTo>
                <a:lnTo>
                  <a:pt x="4872" y="5098"/>
                </a:lnTo>
                <a:lnTo>
                  <a:pt x="5383" y="5098"/>
                </a:lnTo>
                <a:lnTo>
                  <a:pt x="5383" y="4662"/>
                </a:lnTo>
                <a:lnTo>
                  <a:pt x="4872" y="4662"/>
                </a:lnTo>
                <a:close/>
                <a:moveTo>
                  <a:pt x="4330" y="4662"/>
                </a:moveTo>
                <a:lnTo>
                  <a:pt x="4330" y="5098"/>
                </a:lnTo>
                <a:lnTo>
                  <a:pt x="4841" y="5098"/>
                </a:lnTo>
                <a:lnTo>
                  <a:pt x="4841" y="4662"/>
                </a:lnTo>
                <a:lnTo>
                  <a:pt x="4330" y="4662"/>
                </a:lnTo>
                <a:close/>
                <a:moveTo>
                  <a:pt x="3789" y="4662"/>
                </a:moveTo>
                <a:lnTo>
                  <a:pt x="3789" y="5098"/>
                </a:lnTo>
                <a:lnTo>
                  <a:pt x="4300" y="5098"/>
                </a:lnTo>
                <a:lnTo>
                  <a:pt x="4300" y="4662"/>
                </a:lnTo>
                <a:lnTo>
                  <a:pt x="3789" y="4662"/>
                </a:lnTo>
                <a:close/>
                <a:moveTo>
                  <a:pt x="3247" y="4662"/>
                </a:moveTo>
                <a:lnTo>
                  <a:pt x="3247" y="5098"/>
                </a:lnTo>
                <a:lnTo>
                  <a:pt x="3758" y="5098"/>
                </a:lnTo>
                <a:lnTo>
                  <a:pt x="3758" y="4662"/>
                </a:lnTo>
                <a:lnTo>
                  <a:pt x="3247" y="4662"/>
                </a:lnTo>
                <a:close/>
                <a:moveTo>
                  <a:pt x="2705" y="4662"/>
                </a:moveTo>
                <a:lnTo>
                  <a:pt x="2705" y="5098"/>
                </a:lnTo>
                <a:lnTo>
                  <a:pt x="3216" y="5098"/>
                </a:lnTo>
                <a:lnTo>
                  <a:pt x="3216" y="4662"/>
                </a:lnTo>
                <a:lnTo>
                  <a:pt x="2705" y="4662"/>
                </a:lnTo>
                <a:close/>
                <a:moveTo>
                  <a:pt x="2164" y="4662"/>
                </a:moveTo>
                <a:lnTo>
                  <a:pt x="2164" y="5098"/>
                </a:lnTo>
                <a:lnTo>
                  <a:pt x="2675" y="5098"/>
                </a:lnTo>
                <a:lnTo>
                  <a:pt x="2675" y="4662"/>
                </a:lnTo>
                <a:lnTo>
                  <a:pt x="2164" y="4662"/>
                </a:lnTo>
                <a:close/>
                <a:moveTo>
                  <a:pt x="1622" y="4662"/>
                </a:moveTo>
                <a:lnTo>
                  <a:pt x="1622" y="5098"/>
                </a:lnTo>
                <a:lnTo>
                  <a:pt x="2133" y="5098"/>
                </a:lnTo>
                <a:lnTo>
                  <a:pt x="2133" y="4662"/>
                </a:lnTo>
                <a:lnTo>
                  <a:pt x="1622" y="4662"/>
                </a:lnTo>
                <a:close/>
                <a:moveTo>
                  <a:pt x="1080" y="4662"/>
                </a:moveTo>
                <a:lnTo>
                  <a:pt x="1080" y="5098"/>
                </a:lnTo>
                <a:lnTo>
                  <a:pt x="1591" y="5098"/>
                </a:lnTo>
                <a:lnTo>
                  <a:pt x="1591" y="4662"/>
                </a:lnTo>
                <a:lnTo>
                  <a:pt x="1080" y="4662"/>
                </a:lnTo>
                <a:close/>
                <a:moveTo>
                  <a:pt x="539" y="4662"/>
                </a:moveTo>
                <a:lnTo>
                  <a:pt x="539" y="5098"/>
                </a:lnTo>
                <a:lnTo>
                  <a:pt x="1049" y="5098"/>
                </a:lnTo>
                <a:lnTo>
                  <a:pt x="1049" y="4662"/>
                </a:lnTo>
                <a:lnTo>
                  <a:pt x="539" y="4662"/>
                </a:lnTo>
                <a:close/>
                <a:moveTo>
                  <a:pt x="31" y="4662"/>
                </a:moveTo>
                <a:lnTo>
                  <a:pt x="31" y="5098"/>
                </a:lnTo>
                <a:lnTo>
                  <a:pt x="508" y="5098"/>
                </a:lnTo>
                <a:lnTo>
                  <a:pt x="508" y="4662"/>
                </a:lnTo>
                <a:lnTo>
                  <a:pt x="31" y="4662"/>
                </a:lnTo>
                <a:close/>
                <a:moveTo>
                  <a:pt x="14622" y="4199"/>
                </a:moveTo>
                <a:lnTo>
                  <a:pt x="14622" y="4634"/>
                </a:lnTo>
                <a:lnTo>
                  <a:pt x="15133" y="4634"/>
                </a:lnTo>
                <a:lnTo>
                  <a:pt x="15133" y="4199"/>
                </a:lnTo>
                <a:lnTo>
                  <a:pt x="14622" y="4199"/>
                </a:lnTo>
                <a:close/>
                <a:moveTo>
                  <a:pt x="14081" y="4199"/>
                </a:moveTo>
                <a:lnTo>
                  <a:pt x="14081" y="4634"/>
                </a:lnTo>
                <a:lnTo>
                  <a:pt x="14592" y="4634"/>
                </a:lnTo>
                <a:lnTo>
                  <a:pt x="14592" y="4199"/>
                </a:lnTo>
                <a:lnTo>
                  <a:pt x="14081" y="4199"/>
                </a:lnTo>
                <a:close/>
                <a:moveTo>
                  <a:pt x="13539" y="4199"/>
                </a:moveTo>
                <a:lnTo>
                  <a:pt x="13539" y="4634"/>
                </a:lnTo>
                <a:lnTo>
                  <a:pt x="14050" y="4634"/>
                </a:lnTo>
                <a:lnTo>
                  <a:pt x="14050" y="4199"/>
                </a:lnTo>
                <a:lnTo>
                  <a:pt x="13539" y="4199"/>
                </a:lnTo>
                <a:close/>
                <a:moveTo>
                  <a:pt x="12997" y="4199"/>
                </a:moveTo>
                <a:lnTo>
                  <a:pt x="12997" y="4634"/>
                </a:lnTo>
                <a:lnTo>
                  <a:pt x="13508" y="4634"/>
                </a:lnTo>
                <a:lnTo>
                  <a:pt x="13508" y="4199"/>
                </a:lnTo>
                <a:lnTo>
                  <a:pt x="12997" y="4199"/>
                </a:lnTo>
                <a:close/>
                <a:moveTo>
                  <a:pt x="12456" y="4199"/>
                </a:moveTo>
                <a:lnTo>
                  <a:pt x="12456" y="4634"/>
                </a:lnTo>
                <a:lnTo>
                  <a:pt x="12967" y="4634"/>
                </a:lnTo>
                <a:lnTo>
                  <a:pt x="12967" y="4199"/>
                </a:lnTo>
                <a:lnTo>
                  <a:pt x="12456" y="4199"/>
                </a:lnTo>
                <a:close/>
                <a:moveTo>
                  <a:pt x="11914" y="4199"/>
                </a:moveTo>
                <a:lnTo>
                  <a:pt x="11914" y="4634"/>
                </a:lnTo>
                <a:lnTo>
                  <a:pt x="12425" y="4634"/>
                </a:lnTo>
                <a:lnTo>
                  <a:pt x="12425" y="4199"/>
                </a:lnTo>
                <a:lnTo>
                  <a:pt x="11914" y="4199"/>
                </a:lnTo>
                <a:close/>
                <a:moveTo>
                  <a:pt x="11372" y="4199"/>
                </a:moveTo>
                <a:lnTo>
                  <a:pt x="11372" y="4634"/>
                </a:lnTo>
                <a:lnTo>
                  <a:pt x="11883" y="4634"/>
                </a:lnTo>
                <a:lnTo>
                  <a:pt x="11883" y="4199"/>
                </a:lnTo>
                <a:lnTo>
                  <a:pt x="11372" y="4199"/>
                </a:lnTo>
                <a:close/>
                <a:moveTo>
                  <a:pt x="10831" y="4199"/>
                </a:moveTo>
                <a:lnTo>
                  <a:pt x="10831" y="4634"/>
                </a:lnTo>
                <a:lnTo>
                  <a:pt x="11341" y="4634"/>
                </a:lnTo>
                <a:lnTo>
                  <a:pt x="11341" y="4199"/>
                </a:lnTo>
                <a:lnTo>
                  <a:pt x="10831" y="4199"/>
                </a:lnTo>
                <a:close/>
                <a:moveTo>
                  <a:pt x="10289" y="4199"/>
                </a:moveTo>
                <a:lnTo>
                  <a:pt x="10289" y="4634"/>
                </a:lnTo>
                <a:lnTo>
                  <a:pt x="10800" y="4634"/>
                </a:lnTo>
                <a:lnTo>
                  <a:pt x="10800" y="4199"/>
                </a:lnTo>
                <a:lnTo>
                  <a:pt x="10289" y="4199"/>
                </a:lnTo>
                <a:close/>
                <a:moveTo>
                  <a:pt x="9747" y="4199"/>
                </a:moveTo>
                <a:lnTo>
                  <a:pt x="9747" y="4634"/>
                </a:lnTo>
                <a:lnTo>
                  <a:pt x="10258" y="4634"/>
                </a:lnTo>
                <a:lnTo>
                  <a:pt x="10258" y="4199"/>
                </a:lnTo>
                <a:lnTo>
                  <a:pt x="9747" y="4199"/>
                </a:lnTo>
                <a:close/>
                <a:moveTo>
                  <a:pt x="9206" y="4199"/>
                </a:moveTo>
                <a:lnTo>
                  <a:pt x="9206" y="4634"/>
                </a:lnTo>
                <a:lnTo>
                  <a:pt x="9716" y="4634"/>
                </a:lnTo>
                <a:lnTo>
                  <a:pt x="9716" y="4199"/>
                </a:lnTo>
                <a:lnTo>
                  <a:pt x="9206" y="4199"/>
                </a:lnTo>
                <a:close/>
                <a:moveTo>
                  <a:pt x="8664" y="4199"/>
                </a:moveTo>
                <a:lnTo>
                  <a:pt x="8664" y="4634"/>
                </a:lnTo>
                <a:lnTo>
                  <a:pt x="9175" y="4634"/>
                </a:lnTo>
                <a:lnTo>
                  <a:pt x="9175" y="4199"/>
                </a:lnTo>
                <a:lnTo>
                  <a:pt x="8664" y="4199"/>
                </a:lnTo>
                <a:close/>
                <a:moveTo>
                  <a:pt x="8122" y="4199"/>
                </a:moveTo>
                <a:lnTo>
                  <a:pt x="8122" y="4634"/>
                </a:lnTo>
                <a:lnTo>
                  <a:pt x="8633" y="4634"/>
                </a:lnTo>
                <a:lnTo>
                  <a:pt x="8633" y="4199"/>
                </a:lnTo>
                <a:lnTo>
                  <a:pt x="8122" y="4199"/>
                </a:lnTo>
                <a:close/>
                <a:moveTo>
                  <a:pt x="7581" y="4199"/>
                </a:moveTo>
                <a:lnTo>
                  <a:pt x="7581" y="4634"/>
                </a:lnTo>
                <a:lnTo>
                  <a:pt x="8091" y="4634"/>
                </a:lnTo>
                <a:lnTo>
                  <a:pt x="8091" y="4199"/>
                </a:lnTo>
                <a:lnTo>
                  <a:pt x="7581" y="4199"/>
                </a:lnTo>
                <a:close/>
                <a:moveTo>
                  <a:pt x="7039" y="4199"/>
                </a:moveTo>
                <a:lnTo>
                  <a:pt x="7039" y="4634"/>
                </a:lnTo>
                <a:lnTo>
                  <a:pt x="7550" y="4634"/>
                </a:lnTo>
                <a:lnTo>
                  <a:pt x="7550" y="4199"/>
                </a:lnTo>
                <a:lnTo>
                  <a:pt x="7039" y="4199"/>
                </a:lnTo>
                <a:close/>
                <a:moveTo>
                  <a:pt x="6497" y="4199"/>
                </a:moveTo>
                <a:lnTo>
                  <a:pt x="6497" y="4634"/>
                </a:lnTo>
                <a:lnTo>
                  <a:pt x="7008" y="4634"/>
                </a:lnTo>
                <a:lnTo>
                  <a:pt x="7008" y="4199"/>
                </a:lnTo>
                <a:lnTo>
                  <a:pt x="6497" y="4199"/>
                </a:lnTo>
                <a:close/>
                <a:moveTo>
                  <a:pt x="5955" y="4199"/>
                </a:moveTo>
                <a:lnTo>
                  <a:pt x="5955" y="4634"/>
                </a:lnTo>
                <a:lnTo>
                  <a:pt x="6466" y="4634"/>
                </a:lnTo>
                <a:lnTo>
                  <a:pt x="6466" y="4199"/>
                </a:lnTo>
                <a:lnTo>
                  <a:pt x="5955" y="4199"/>
                </a:lnTo>
                <a:close/>
                <a:moveTo>
                  <a:pt x="5414" y="4199"/>
                </a:moveTo>
                <a:lnTo>
                  <a:pt x="5414" y="4634"/>
                </a:lnTo>
                <a:lnTo>
                  <a:pt x="5925" y="4634"/>
                </a:lnTo>
                <a:lnTo>
                  <a:pt x="5925" y="4199"/>
                </a:lnTo>
                <a:lnTo>
                  <a:pt x="5414" y="4199"/>
                </a:lnTo>
                <a:close/>
                <a:moveTo>
                  <a:pt x="4872" y="4199"/>
                </a:moveTo>
                <a:lnTo>
                  <a:pt x="4872" y="4634"/>
                </a:lnTo>
                <a:lnTo>
                  <a:pt x="5383" y="4634"/>
                </a:lnTo>
                <a:lnTo>
                  <a:pt x="5383" y="4199"/>
                </a:lnTo>
                <a:lnTo>
                  <a:pt x="4872" y="4199"/>
                </a:lnTo>
                <a:close/>
                <a:moveTo>
                  <a:pt x="4330" y="4199"/>
                </a:moveTo>
                <a:lnTo>
                  <a:pt x="4330" y="4634"/>
                </a:lnTo>
                <a:lnTo>
                  <a:pt x="4841" y="4634"/>
                </a:lnTo>
                <a:lnTo>
                  <a:pt x="4841" y="4199"/>
                </a:lnTo>
                <a:lnTo>
                  <a:pt x="4330" y="4199"/>
                </a:lnTo>
                <a:close/>
                <a:moveTo>
                  <a:pt x="3789" y="4199"/>
                </a:moveTo>
                <a:lnTo>
                  <a:pt x="3789" y="4634"/>
                </a:lnTo>
                <a:lnTo>
                  <a:pt x="4300" y="4634"/>
                </a:lnTo>
                <a:lnTo>
                  <a:pt x="4300" y="4199"/>
                </a:lnTo>
                <a:lnTo>
                  <a:pt x="3789" y="4199"/>
                </a:lnTo>
                <a:close/>
                <a:moveTo>
                  <a:pt x="3247" y="4199"/>
                </a:moveTo>
                <a:lnTo>
                  <a:pt x="3247" y="4634"/>
                </a:lnTo>
                <a:lnTo>
                  <a:pt x="3758" y="4634"/>
                </a:lnTo>
                <a:lnTo>
                  <a:pt x="3758" y="4199"/>
                </a:lnTo>
                <a:lnTo>
                  <a:pt x="3247" y="4199"/>
                </a:lnTo>
                <a:close/>
                <a:moveTo>
                  <a:pt x="2705" y="4199"/>
                </a:moveTo>
                <a:lnTo>
                  <a:pt x="2705" y="4634"/>
                </a:lnTo>
                <a:lnTo>
                  <a:pt x="3216" y="4634"/>
                </a:lnTo>
                <a:lnTo>
                  <a:pt x="3216" y="4199"/>
                </a:lnTo>
                <a:lnTo>
                  <a:pt x="2705" y="4199"/>
                </a:lnTo>
                <a:close/>
                <a:moveTo>
                  <a:pt x="2164" y="4199"/>
                </a:moveTo>
                <a:lnTo>
                  <a:pt x="2164" y="4634"/>
                </a:lnTo>
                <a:lnTo>
                  <a:pt x="2675" y="4634"/>
                </a:lnTo>
                <a:lnTo>
                  <a:pt x="2675" y="4199"/>
                </a:lnTo>
                <a:lnTo>
                  <a:pt x="2164" y="4199"/>
                </a:lnTo>
                <a:close/>
                <a:moveTo>
                  <a:pt x="1622" y="4199"/>
                </a:moveTo>
                <a:lnTo>
                  <a:pt x="1622" y="4634"/>
                </a:lnTo>
                <a:lnTo>
                  <a:pt x="2133" y="4634"/>
                </a:lnTo>
                <a:lnTo>
                  <a:pt x="2133" y="4199"/>
                </a:lnTo>
                <a:lnTo>
                  <a:pt x="1622" y="4199"/>
                </a:lnTo>
                <a:close/>
                <a:moveTo>
                  <a:pt x="1080" y="4199"/>
                </a:moveTo>
                <a:lnTo>
                  <a:pt x="1080" y="4634"/>
                </a:lnTo>
                <a:lnTo>
                  <a:pt x="1591" y="4634"/>
                </a:lnTo>
                <a:lnTo>
                  <a:pt x="1591" y="4199"/>
                </a:lnTo>
                <a:lnTo>
                  <a:pt x="1080" y="4199"/>
                </a:lnTo>
                <a:close/>
                <a:moveTo>
                  <a:pt x="539" y="4199"/>
                </a:moveTo>
                <a:lnTo>
                  <a:pt x="539" y="4634"/>
                </a:lnTo>
                <a:lnTo>
                  <a:pt x="1049" y="4634"/>
                </a:lnTo>
                <a:lnTo>
                  <a:pt x="1049" y="4199"/>
                </a:lnTo>
                <a:lnTo>
                  <a:pt x="539" y="4199"/>
                </a:lnTo>
                <a:close/>
                <a:moveTo>
                  <a:pt x="31" y="4199"/>
                </a:moveTo>
                <a:lnTo>
                  <a:pt x="31" y="4634"/>
                </a:lnTo>
                <a:lnTo>
                  <a:pt x="508" y="4634"/>
                </a:lnTo>
                <a:lnTo>
                  <a:pt x="508" y="4199"/>
                </a:lnTo>
                <a:lnTo>
                  <a:pt x="31" y="4199"/>
                </a:lnTo>
                <a:close/>
                <a:moveTo>
                  <a:pt x="14622" y="3735"/>
                </a:moveTo>
                <a:lnTo>
                  <a:pt x="14622" y="4170"/>
                </a:lnTo>
                <a:lnTo>
                  <a:pt x="15133" y="4170"/>
                </a:lnTo>
                <a:lnTo>
                  <a:pt x="15133" y="3735"/>
                </a:lnTo>
                <a:lnTo>
                  <a:pt x="14622" y="3735"/>
                </a:lnTo>
                <a:close/>
                <a:moveTo>
                  <a:pt x="14081" y="3735"/>
                </a:moveTo>
                <a:lnTo>
                  <a:pt x="14081" y="4170"/>
                </a:lnTo>
                <a:lnTo>
                  <a:pt x="14592" y="4170"/>
                </a:lnTo>
                <a:lnTo>
                  <a:pt x="14592" y="3735"/>
                </a:lnTo>
                <a:lnTo>
                  <a:pt x="14081" y="3735"/>
                </a:lnTo>
                <a:close/>
                <a:moveTo>
                  <a:pt x="13539" y="3735"/>
                </a:moveTo>
                <a:lnTo>
                  <a:pt x="13539" y="4170"/>
                </a:lnTo>
                <a:lnTo>
                  <a:pt x="14050" y="4170"/>
                </a:lnTo>
                <a:lnTo>
                  <a:pt x="14050" y="3735"/>
                </a:lnTo>
                <a:lnTo>
                  <a:pt x="13539" y="3735"/>
                </a:lnTo>
                <a:close/>
                <a:moveTo>
                  <a:pt x="12997" y="3735"/>
                </a:moveTo>
                <a:lnTo>
                  <a:pt x="12997" y="4170"/>
                </a:lnTo>
                <a:lnTo>
                  <a:pt x="13508" y="4170"/>
                </a:lnTo>
                <a:lnTo>
                  <a:pt x="13508" y="3735"/>
                </a:lnTo>
                <a:lnTo>
                  <a:pt x="12997" y="3735"/>
                </a:lnTo>
                <a:close/>
                <a:moveTo>
                  <a:pt x="12456" y="3735"/>
                </a:moveTo>
                <a:lnTo>
                  <a:pt x="12456" y="4170"/>
                </a:lnTo>
                <a:lnTo>
                  <a:pt x="12967" y="4170"/>
                </a:lnTo>
                <a:lnTo>
                  <a:pt x="12967" y="3735"/>
                </a:lnTo>
                <a:lnTo>
                  <a:pt x="12456" y="3735"/>
                </a:lnTo>
                <a:close/>
                <a:moveTo>
                  <a:pt x="11914" y="3735"/>
                </a:moveTo>
                <a:lnTo>
                  <a:pt x="11914" y="4170"/>
                </a:lnTo>
                <a:lnTo>
                  <a:pt x="12425" y="4170"/>
                </a:lnTo>
                <a:lnTo>
                  <a:pt x="12425" y="3735"/>
                </a:lnTo>
                <a:lnTo>
                  <a:pt x="11914" y="3735"/>
                </a:lnTo>
                <a:close/>
                <a:moveTo>
                  <a:pt x="11372" y="3735"/>
                </a:moveTo>
                <a:lnTo>
                  <a:pt x="11372" y="4170"/>
                </a:lnTo>
                <a:lnTo>
                  <a:pt x="11883" y="4170"/>
                </a:lnTo>
                <a:lnTo>
                  <a:pt x="11883" y="3735"/>
                </a:lnTo>
                <a:lnTo>
                  <a:pt x="11372" y="3735"/>
                </a:lnTo>
                <a:close/>
                <a:moveTo>
                  <a:pt x="10831" y="3735"/>
                </a:moveTo>
                <a:lnTo>
                  <a:pt x="10831" y="4170"/>
                </a:lnTo>
                <a:lnTo>
                  <a:pt x="11341" y="4170"/>
                </a:lnTo>
                <a:lnTo>
                  <a:pt x="11341" y="3735"/>
                </a:lnTo>
                <a:lnTo>
                  <a:pt x="10831" y="3735"/>
                </a:lnTo>
                <a:close/>
                <a:moveTo>
                  <a:pt x="10289" y="3735"/>
                </a:moveTo>
                <a:lnTo>
                  <a:pt x="10289" y="4170"/>
                </a:lnTo>
                <a:lnTo>
                  <a:pt x="10800" y="4170"/>
                </a:lnTo>
                <a:lnTo>
                  <a:pt x="10800" y="3735"/>
                </a:lnTo>
                <a:lnTo>
                  <a:pt x="10289" y="3735"/>
                </a:lnTo>
                <a:close/>
                <a:moveTo>
                  <a:pt x="9747" y="3735"/>
                </a:moveTo>
                <a:lnTo>
                  <a:pt x="9747" y="4170"/>
                </a:lnTo>
                <a:lnTo>
                  <a:pt x="10258" y="4170"/>
                </a:lnTo>
                <a:lnTo>
                  <a:pt x="10258" y="3735"/>
                </a:lnTo>
                <a:lnTo>
                  <a:pt x="9747" y="3735"/>
                </a:lnTo>
                <a:close/>
                <a:moveTo>
                  <a:pt x="9206" y="3735"/>
                </a:moveTo>
                <a:lnTo>
                  <a:pt x="9206" y="4170"/>
                </a:lnTo>
                <a:lnTo>
                  <a:pt x="9716" y="4170"/>
                </a:lnTo>
                <a:lnTo>
                  <a:pt x="9716" y="3735"/>
                </a:lnTo>
                <a:lnTo>
                  <a:pt x="9206" y="3735"/>
                </a:lnTo>
                <a:close/>
                <a:moveTo>
                  <a:pt x="8664" y="3735"/>
                </a:moveTo>
                <a:lnTo>
                  <a:pt x="8664" y="4170"/>
                </a:lnTo>
                <a:lnTo>
                  <a:pt x="9175" y="4170"/>
                </a:lnTo>
                <a:lnTo>
                  <a:pt x="9175" y="3735"/>
                </a:lnTo>
                <a:lnTo>
                  <a:pt x="8664" y="3735"/>
                </a:lnTo>
                <a:close/>
                <a:moveTo>
                  <a:pt x="8122" y="3735"/>
                </a:moveTo>
                <a:lnTo>
                  <a:pt x="8122" y="4170"/>
                </a:lnTo>
                <a:lnTo>
                  <a:pt x="8633" y="4170"/>
                </a:lnTo>
                <a:lnTo>
                  <a:pt x="8633" y="3735"/>
                </a:lnTo>
                <a:lnTo>
                  <a:pt x="8122" y="3735"/>
                </a:lnTo>
                <a:close/>
                <a:moveTo>
                  <a:pt x="7581" y="3735"/>
                </a:moveTo>
                <a:lnTo>
                  <a:pt x="7581" y="4170"/>
                </a:lnTo>
                <a:lnTo>
                  <a:pt x="8091" y="4170"/>
                </a:lnTo>
                <a:lnTo>
                  <a:pt x="8091" y="3735"/>
                </a:lnTo>
                <a:lnTo>
                  <a:pt x="7581" y="3735"/>
                </a:lnTo>
                <a:close/>
                <a:moveTo>
                  <a:pt x="7039" y="3735"/>
                </a:moveTo>
                <a:lnTo>
                  <a:pt x="7039" y="4170"/>
                </a:lnTo>
                <a:lnTo>
                  <a:pt x="7550" y="4170"/>
                </a:lnTo>
                <a:lnTo>
                  <a:pt x="7550" y="3735"/>
                </a:lnTo>
                <a:lnTo>
                  <a:pt x="7039" y="3735"/>
                </a:lnTo>
                <a:close/>
                <a:moveTo>
                  <a:pt x="6497" y="3735"/>
                </a:moveTo>
                <a:lnTo>
                  <a:pt x="6497" y="4170"/>
                </a:lnTo>
                <a:lnTo>
                  <a:pt x="7008" y="4170"/>
                </a:lnTo>
                <a:lnTo>
                  <a:pt x="7008" y="3735"/>
                </a:lnTo>
                <a:lnTo>
                  <a:pt x="6497" y="3735"/>
                </a:lnTo>
                <a:close/>
                <a:moveTo>
                  <a:pt x="5955" y="3735"/>
                </a:moveTo>
                <a:lnTo>
                  <a:pt x="5955" y="4170"/>
                </a:lnTo>
                <a:lnTo>
                  <a:pt x="6466" y="4170"/>
                </a:lnTo>
                <a:lnTo>
                  <a:pt x="6466" y="3735"/>
                </a:lnTo>
                <a:lnTo>
                  <a:pt x="5955" y="3735"/>
                </a:lnTo>
                <a:close/>
                <a:moveTo>
                  <a:pt x="5414" y="3735"/>
                </a:moveTo>
                <a:lnTo>
                  <a:pt x="5414" y="4170"/>
                </a:lnTo>
                <a:lnTo>
                  <a:pt x="5925" y="4170"/>
                </a:lnTo>
                <a:lnTo>
                  <a:pt x="5925" y="3735"/>
                </a:lnTo>
                <a:lnTo>
                  <a:pt x="5414" y="3735"/>
                </a:lnTo>
                <a:close/>
                <a:moveTo>
                  <a:pt x="4872" y="3735"/>
                </a:moveTo>
                <a:lnTo>
                  <a:pt x="4872" y="4170"/>
                </a:lnTo>
                <a:lnTo>
                  <a:pt x="5383" y="4170"/>
                </a:lnTo>
                <a:lnTo>
                  <a:pt x="5383" y="3735"/>
                </a:lnTo>
                <a:lnTo>
                  <a:pt x="4872" y="3735"/>
                </a:lnTo>
                <a:close/>
                <a:moveTo>
                  <a:pt x="4330" y="3735"/>
                </a:moveTo>
                <a:lnTo>
                  <a:pt x="4330" y="4170"/>
                </a:lnTo>
                <a:lnTo>
                  <a:pt x="4841" y="4170"/>
                </a:lnTo>
                <a:lnTo>
                  <a:pt x="4841" y="3735"/>
                </a:lnTo>
                <a:lnTo>
                  <a:pt x="4330" y="3735"/>
                </a:lnTo>
                <a:close/>
                <a:moveTo>
                  <a:pt x="3789" y="3735"/>
                </a:moveTo>
                <a:lnTo>
                  <a:pt x="3789" y="4170"/>
                </a:lnTo>
                <a:lnTo>
                  <a:pt x="4300" y="4170"/>
                </a:lnTo>
                <a:lnTo>
                  <a:pt x="4300" y="3735"/>
                </a:lnTo>
                <a:lnTo>
                  <a:pt x="3789" y="3735"/>
                </a:lnTo>
                <a:close/>
                <a:moveTo>
                  <a:pt x="3247" y="3735"/>
                </a:moveTo>
                <a:lnTo>
                  <a:pt x="3247" y="4170"/>
                </a:lnTo>
                <a:lnTo>
                  <a:pt x="3758" y="4170"/>
                </a:lnTo>
                <a:lnTo>
                  <a:pt x="3758" y="3735"/>
                </a:lnTo>
                <a:lnTo>
                  <a:pt x="3247" y="3735"/>
                </a:lnTo>
                <a:close/>
                <a:moveTo>
                  <a:pt x="2705" y="3735"/>
                </a:moveTo>
                <a:lnTo>
                  <a:pt x="2705" y="4170"/>
                </a:lnTo>
                <a:lnTo>
                  <a:pt x="3216" y="4170"/>
                </a:lnTo>
                <a:lnTo>
                  <a:pt x="3216" y="3735"/>
                </a:lnTo>
                <a:lnTo>
                  <a:pt x="2705" y="3735"/>
                </a:lnTo>
                <a:close/>
                <a:moveTo>
                  <a:pt x="2164" y="3735"/>
                </a:moveTo>
                <a:lnTo>
                  <a:pt x="2164" y="4170"/>
                </a:lnTo>
                <a:lnTo>
                  <a:pt x="2675" y="4170"/>
                </a:lnTo>
                <a:lnTo>
                  <a:pt x="2675" y="3735"/>
                </a:lnTo>
                <a:lnTo>
                  <a:pt x="2164" y="3735"/>
                </a:lnTo>
                <a:close/>
                <a:moveTo>
                  <a:pt x="1622" y="3735"/>
                </a:moveTo>
                <a:lnTo>
                  <a:pt x="1622" y="4170"/>
                </a:lnTo>
                <a:lnTo>
                  <a:pt x="2133" y="4170"/>
                </a:lnTo>
                <a:lnTo>
                  <a:pt x="2133" y="3735"/>
                </a:lnTo>
                <a:lnTo>
                  <a:pt x="1622" y="3735"/>
                </a:lnTo>
                <a:close/>
                <a:moveTo>
                  <a:pt x="1080" y="3735"/>
                </a:moveTo>
                <a:lnTo>
                  <a:pt x="1080" y="4170"/>
                </a:lnTo>
                <a:lnTo>
                  <a:pt x="1591" y="4170"/>
                </a:lnTo>
                <a:lnTo>
                  <a:pt x="1591" y="3735"/>
                </a:lnTo>
                <a:lnTo>
                  <a:pt x="1080" y="3735"/>
                </a:lnTo>
                <a:close/>
                <a:moveTo>
                  <a:pt x="539" y="3735"/>
                </a:moveTo>
                <a:lnTo>
                  <a:pt x="539" y="4170"/>
                </a:lnTo>
                <a:lnTo>
                  <a:pt x="1049" y="4170"/>
                </a:lnTo>
                <a:lnTo>
                  <a:pt x="1049" y="3735"/>
                </a:lnTo>
                <a:lnTo>
                  <a:pt x="539" y="3735"/>
                </a:lnTo>
                <a:close/>
                <a:moveTo>
                  <a:pt x="31" y="3735"/>
                </a:moveTo>
                <a:lnTo>
                  <a:pt x="31" y="4170"/>
                </a:lnTo>
                <a:lnTo>
                  <a:pt x="508" y="4170"/>
                </a:lnTo>
                <a:lnTo>
                  <a:pt x="508" y="3735"/>
                </a:lnTo>
                <a:lnTo>
                  <a:pt x="31" y="3735"/>
                </a:lnTo>
                <a:close/>
                <a:moveTo>
                  <a:pt x="14622" y="3271"/>
                </a:moveTo>
                <a:lnTo>
                  <a:pt x="14622" y="3706"/>
                </a:lnTo>
                <a:lnTo>
                  <a:pt x="15133" y="3706"/>
                </a:lnTo>
                <a:lnTo>
                  <a:pt x="15133" y="3271"/>
                </a:lnTo>
                <a:lnTo>
                  <a:pt x="14622" y="3271"/>
                </a:lnTo>
                <a:close/>
                <a:moveTo>
                  <a:pt x="14081" y="3271"/>
                </a:moveTo>
                <a:lnTo>
                  <a:pt x="14081" y="3706"/>
                </a:lnTo>
                <a:lnTo>
                  <a:pt x="14592" y="3706"/>
                </a:lnTo>
                <a:lnTo>
                  <a:pt x="14592" y="3271"/>
                </a:lnTo>
                <a:lnTo>
                  <a:pt x="14081" y="3271"/>
                </a:lnTo>
                <a:close/>
                <a:moveTo>
                  <a:pt x="13539" y="3271"/>
                </a:moveTo>
                <a:lnTo>
                  <a:pt x="13539" y="3706"/>
                </a:lnTo>
                <a:lnTo>
                  <a:pt x="14050" y="3706"/>
                </a:lnTo>
                <a:lnTo>
                  <a:pt x="14050" y="3271"/>
                </a:lnTo>
                <a:lnTo>
                  <a:pt x="13539" y="3271"/>
                </a:lnTo>
                <a:close/>
                <a:moveTo>
                  <a:pt x="12997" y="3271"/>
                </a:moveTo>
                <a:lnTo>
                  <a:pt x="12997" y="3706"/>
                </a:lnTo>
                <a:lnTo>
                  <a:pt x="13508" y="3706"/>
                </a:lnTo>
                <a:lnTo>
                  <a:pt x="13508" y="3271"/>
                </a:lnTo>
                <a:lnTo>
                  <a:pt x="12997" y="3271"/>
                </a:lnTo>
                <a:close/>
                <a:moveTo>
                  <a:pt x="12456" y="3271"/>
                </a:moveTo>
                <a:lnTo>
                  <a:pt x="12456" y="3706"/>
                </a:lnTo>
                <a:lnTo>
                  <a:pt x="12967" y="3706"/>
                </a:lnTo>
                <a:lnTo>
                  <a:pt x="12967" y="3271"/>
                </a:lnTo>
                <a:lnTo>
                  <a:pt x="12456" y="3271"/>
                </a:lnTo>
                <a:close/>
                <a:moveTo>
                  <a:pt x="11914" y="3271"/>
                </a:moveTo>
                <a:lnTo>
                  <a:pt x="11914" y="3706"/>
                </a:lnTo>
                <a:lnTo>
                  <a:pt x="12425" y="3706"/>
                </a:lnTo>
                <a:lnTo>
                  <a:pt x="12425" y="3271"/>
                </a:lnTo>
                <a:lnTo>
                  <a:pt x="11914" y="3271"/>
                </a:lnTo>
                <a:close/>
                <a:moveTo>
                  <a:pt x="11372" y="3271"/>
                </a:moveTo>
                <a:lnTo>
                  <a:pt x="11372" y="3706"/>
                </a:lnTo>
                <a:lnTo>
                  <a:pt x="11883" y="3706"/>
                </a:lnTo>
                <a:lnTo>
                  <a:pt x="11883" y="3271"/>
                </a:lnTo>
                <a:lnTo>
                  <a:pt x="11372" y="3271"/>
                </a:lnTo>
                <a:close/>
                <a:moveTo>
                  <a:pt x="10831" y="3271"/>
                </a:moveTo>
                <a:lnTo>
                  <a:pt x="10831" y="3706"/>
                </a:lnTo>
                <a:lnTo>
                  <a:pt x="11341" y="3706"/>
                </a:lnTo>
                <a:lnTo>
                  <a:pt x="11341" y="3271"/>
                </a:lnTo>
                <a:lnTo>
                  <a:pt x="10831" y="3271"/>
                </a:lnTo>
                <a:close/>
                <a:moveTo>
                  <a:pt x="10289" y="3271"/>
                </a:moveTo>
                <a:lnTo>
                  <a:pt x="10289" y="3706"/>
                </a:lnTo>
                <a:lnTo>
                  <a:pt x="10800" y="3706"/>
                </a:lnTo>
                <a:lnTo>
                  <a:pt x="10800" y="3271"/>
                </a:lnTo>
                <a:lnTo>
                  <a:pt x="10289" y="3271"/>
                </a:lnTo>
                <a:close/>
                <a:moveTo>
                  <a:pt x="9747" y="3271"/>
                </a:moveTo>
                <a:lnTo>
                  <a:pt x="9747" y="3706"/>
                </a:lnTo>
                <a:lnTo>
                  <a:pt x="10258" y="3706"/>
                </a:lnTo>
                <a:lnTo>
                  <a:pt x="10258" y="3271"/>
                </a:lnTo>
                <a:lnTo>
                  <a:pt x="9747" y="3271"/>
                </a:lnTo>
                <a:close/>
                <a:moveTo>
                  <a:pt x="9206" y="3271"/>
                </a:moveTo>
                <a:lnTo>
                  <a:pt x="9206" y="3706"/>
                </a:lnTo>
                <a:lnTo>
                  <a:pt x="9716" y="3706"/>
                </a:lnTo>
                <a:lnTo>
                  <a:pt x="9716" y="3271"/>
                </a:lnTo>
                <a:lnTo>
                  <a:pt x="9206" y="3271"/>
                </a:lnTo>
                <a:close/>
                <a:moveTo>
                  <a:pt x="8664" y="3271"/>
                </a:moveTo>
                <a:lnTo>
                  <a:pt x="8664" y="3706"/>
                </a:lnTo>
                <a:lnTo>
                  <a:pt x="9175" y="3706"/>
                </a:lnTo>
                <a:lnTo>
                  <a:pt x="9175" y="3271"/>
                </a:lnTo>
                <a:lnTo>
                  <a:pt x="8664" y="3271"/>
                </a:lnTo>
                <a:close/>
                <a:moveTo>
                  <a:pt x="8122" y="3271"/>
                </a:moveTo>
                <a:lnTo>
                  <a:pt x="8122" y="3706"/>
                </a:lnTo>
                <a:lnTo>
                  <a:pt x="8633" y="3706"/>
                </a:lnTo>
                <a:lnTo>
                  <a:pt x="8633" y="3271"/>
                </a:lnTo>
                <a:lnTo>
                  <a:pt x="8122" y="3271"/>
                </a:lnTo>
                <a:close/>
                <a:moveTo>
                  <a:pt x="7581" y="3271"/>
                </a:moveTo>
                <a:lnTo>
                  <a:pt x="7581" y="3706"/>
                </a:lnTo>
                <a:lnTo>
                  <a:pt x="8091" y="3706"/>
                </a:lnTo>
                <a:lnTo>
                  <a:pt x="8091" y="3271"/>
                </a:lnTo>
                <a:lnTo>
                  <a:pt x="7581" y="3271"/>
                </a:lnTo>
                <a:close/>
                <a:moveTo>
                  <a:pt x="7039" y="3271"/>
                </a:moveTo>
                <a:lnTo>
                  <a:pt x="7039" y="3706"/>
                </a:lnTo>
                <a:lnTo>
                  <a:pt x="7550" y="3706"/>
                </a:lnTo>
                <a:lnTo>
                  <a:pt x="7550" y="3271"/>
                </a:lnTo>
                <a:lnTo>
                  <a:pt x="7039" y="3271"/>
                </a:lnTo>
                <a:close/>
                <a:moveTo>
                  <a:pt x="6497" y="3271"/>
                </a:moveTo>
                <a:lnTo>
                  <a:pt x="6497" y="3706"/>
                </a:lnTo>
                <a:lnTo>
                  <a:pt x="7008" y="3706"/>
                </a:lnTo>
                <a:lnTo>
                  <a:pt x="7008" y="3271"/>
                </a:lnTo>
                <a:lnTo>
                  <a:pt x="6497" y="3271"/>
                </a:lnTo>
                <a:close/>
                <a:moveTo>
                  <a:pt x="5955" y="3271"/>
                </a:moveTo>
                <a:lnTo>
                  <a:pt x="5955" y="3706"/>
                </a:lnTo>
                <a:lnTo>
                  <a:pt x="6466" y="3706"/>
                </a:lnTo>
                <a:lnTo>
                  <a:pt x="6466" y="3271"/>
                </a:lnTo>
                <a:lnTo>
                  <a:pt x="5955" y="3271"/>
                </a:lnTo>
                <a:close/>
                <a:moveTo>
                  <a:pt x="5414" y="3271"/>
                </a:moveTo>
                <a:lnTo>
                  <a:pt x="5414" y="3706"/>
                </a:lnTo>
                <a:lnTo>
                  <a:pt x="5925" y="3706"/>
                </a:lnTo>
                <a:lnTo>
                  <a:pt x="5925" y="3271"/>
                </a:lnTo>
                <a:lnTo>
                  <a:pt x="5414" y="3271"/>
                </a:lnTo>
                <a:close/>
                <a:moveTo>
                  <a:pt x="4872" y="3271"/>
                </a:moveTo>
                <a:lnTo>
                  <a:pt x="4872" y="3706"/>
                </a:lnTo>
                <a:lnTo>
                  <a:pt x="5383" y="3706"/>
                </a:lnTo>
                <a:lnTo>
                  <a:pt x="5383" y="3271"/>
                </a:lnTo>
                <a:lnTo>
                  <a:pt x="4872" y="3271"/>
                </a:lnTo>
                <a:close/>
                <a:moveTo>
                  <a:pt x="4330" y="3271"/>
                </a:moveTo>
                <a:lnTo>
                  <a:pt x="4330" y="3706"/>
                </a:lnTo>
                <a:lnTo>
                  <a:pt x="4841" y="3706"/>
                </a:lnTo>
                <a:lnTo>
                  <a:pt x="4841" y="3271"/>
                </a:lnTo>
                <a:lnTo>
                  <a:pt x="4330" y="3271"/>
                </a:lnTo>
                <a:close/>
                <a:moveTo>
                  <a:pt x="3789" y="3271"/>
                </a:moveTo>
                <a:lnTo>
                  <a:pt x="3789" y="3706"/>
                </a:lnTo>
                <a:lnTo>
                  <a:pt x="4300" y="3706"/>
                </a:lnTo>
                <a:lnTo>
                  <a:pt x="4300" y="3271"/>
                </a:lnTo>
                <a:lnTo>
                  <a:pt x="3789" y="3271"/>
                </a:lnTo>
                <a:close/>
                <a:moveTo>
                  <a:pt x="3247" y="3271"/>
                </a:moveTo>
                <a:lnTo>
                  <a:pt x="3247" y="3706"/>
                </a:lnTo>
                <a:lnTo>
                  <a:pt x="3758" y="3706"/>
                </a:lnTo>
                <a:lnTo>
                  <a:pt x="3758" y="3271"/>
                </a:lnTo>
                <a:lnTo>
                  <a:pt x="3247" y="3271"/>
                </a:lnTo>
                <a:close/>
                <a:moveTo>
                  <a:pt x="2705" y="3271"/>
                </a:moveTo>
                <a:lnTo>
                  <a:pt x="2705" y="3706"/>
                </a:lnTo>
                <a:lnTo>
                  <a:pt x="3216" y="3706"/>
                </a:lnTo>
                <a:lnTo>
                  <a:pt x="3216" y="3271"/>
                </a:lnTo>
                <a:lnTo>
                  <a:pt x="2705" y="3271"/>
                </a:lnTo>
                <a:close/>
                <a:moveTo>
                  <a:pt x="2164" y="3271"/>
                </a:moveTo>
                <a:lnTo>
                  <a:pt x="2164" y="3706"/>
                </a:lnTo>
                <a:lnTo>
                  <a:pt x="2675" y="3706"/>
                </a:lnTo>
                <a:lnTo>
                  <a:pt x="2675" y="3271"/>
                </a:lnTo>
                <a:lnTo>
                  <a:pt x="2164" y="3271"/>
                </a:lnTo>
                <a:close/>
                <a:moveTo>
                  <a:pt x="1622" y="3271"/>
                </a:moveTo>
                <a:lnTo>
                  <a:pt x="1622" y="3706"/>
                </a:lnTo>
                <a:lnTo>
                  <a:pt x="2133" y="3706"/>
                </a:lnTo>
                <a:lnTo>
                  <a:pt x="2133" y="3271"/>
                </a:lnTo>
                <a:lnTo>
                  <a:pt x="1622" y="3271"/>
                </a:lnTo>
                <a:close/>
                <a:moveTo>
                  <a:pt x="1080" y="3271"/>
                </a:moveTo>
                <a:lnTo>
                  <a:pt x="1080" y="3706"/>
                </a:lnTo>
                <a:lnTo>
                  <a:pt x="1591" y="3706"/>
                </a:lnTo>
                <a:lnTo>
                  <a:pt x="1591" y="3271"/>
                </a:lnTo>
                <a:lnTo>
                  <a:pt x="1080" y="3271"/>
                </a:lnTo>
                <a:close/>
                <a:moveTo>
                  <a:pt x="539" y="3271"/>
                </a:moveTo>
                <a:lnTo>
                  <a:pt x="539" y="3706"/>
                </a:lnTo>
                <a:lnTo>
                  <a:pt x="1049" y="3706"/>
                </a:lnTo>
                <a:lnTo>
                  <a:pt x="1049" y="3271"/>
                </a:lnTo>
                <a:lnTo>
                  <a:pt x="539" y="3271"/>
                </a:lnTo>
                <a:close/>
                <a:moveTo>
                  <a:pt x="31" y="3271"/>
                </a:moveTo>
                <a:lnTo>
                  <a:pt x="31" y="3706"/>
                </a:lnTo>
                <a:lnTo>
                  <a:pt x="508" y="3706"/>
                </a:lnTo>
                <a:lnTo>
                  <a:pt x="508" y="3271"/>
                </a:lnTo>
                <a:lnTo>
                  <a:pt x="31" y="3271"/>
                </a:lnTo>
                <a:close/>
                <a:moveTo>
                  <a:pt x="14622" y="2807"/>
                </a:moveTo>
                <a:lnTo>
                  <a:pt x="14622" y="3243"/>
                </a:lnTo>
                <a:lnTo>
                  <a:pt x="15133" y="3243"/>
                </a:lnTo>
                <a:lnTo>
                  <a:pt x="15133" y="2807"/>
                </a:lnTo>
                <a:lnTo>
                  <a:pt x="14622" y="2807"/>
                </a:lnTo>
                <a:close/>
                <a:moveTo>
                  <a:pt x="14081" y="2807"/>
                </a:moveTo>
                <a:lnTo>
                  <a:pt x="14081" y="3243"/>
                </a:lnTo>
                <a:lnTo>
                  <a:pt x="14592" y="3243"/>
                </a:lnTo>
                <a:lnTo>
                  <a:pt x="14592" y="2807"/>
                </a:lnTo>
                <a:lnTo>
                  <a:pt x="14081" y="2807"/>
                </a:lnTo>
                <a:close/>
                <a:moveTo>
                  <a:pt x="13539" y="2807"/>
                </a:moveTo>
                <a:lnTo>
                  <a:pt x="13539" y="3243"/>
                </a:lnTo>
                <a:lnTo>
                  <a:pt x="14050" y="3243"/>
                </a:lnTo>
                <a:lnTo>
                  <a:pt x="14050" y="2807"/>
                </a:lnTo>
                <a:lnTo>
                  <a:pt x="13539" y="2807"/>
                </a:lnTo>
                <a:close/>
                <a:moveTo>
                  <a:pt x="12997" y="2807"/>
                </a:moveTo>
                <a:lnTo>
                  <a:pt x="12997" y="3243"/>
                </a:lnTo>
                <a:lnTo>
                  <a:pt x="13508" y="3243"/>
                </a:lnTo>
                <a:lnTo>
                  <a:pt x="13508" y="2807"/>
                </a:lnTo>
                <a:lnTo>
                  <a:pt x="12997" y="2807"/>
                </a:lnTo>
                <a:close/>
                <a:moveTo>
                  <a:pt x="12456" y="2807"/>
                </a:moveTo>
                <a:lnTo>
                  <a:pt x="12456" y="3243"/>
                </a:lnTo>
                <a:lnTo>
                  <a:pt x="12967" y="3243"/>
                </a:lnTo>
                <a:lnTo>
                  <a:pt x="12967" y="2807"/>
                </a:lnTo>
                <a:lnTo>
                  <a:pt x="12456" y="2807"/>
                </a:lnTo>
                <a:close/>
                <a:moveTo>
                  <a:pt x="11914" y="2807"/>
                </a:moveTo>
                <a:lnTo>
                  <a:pt x="11914" y="3243"/>
                </a:lnTo>
                <a:lnTo>
                  <a:pt x="12425" y="3243"/>
                </a:lnTo>
                <a:lnTo>
                  <a:pt x="12425" y="2807"/>
                </a:lnTo>
                <a:lnTo>
                  <a:pt x="11914" y="2807"/>
                </a:lnTo>
                <a:close/>
                <a:moveTo>
                  <a:pt x="11372" y="2807"/>
                </a:moveTo>
                <a:lnTo>
                  <a:pt x="11372" y="3243"/>
                </a:lnTo>
                <a:lnTo>
                  <a:pt x="11883" y="3243"/>
                </a:lnTo>
                <a:lnTo>
                  <a:pt x="11883" y="2807"/>
                </a:lnTo>
                <a:lnTo>
                  <a:pt x="11372" y="2807"/>
                </a:lnTo>
                <a:close/>
                <a:moveTo>
                  <a:pt x="10831" y="2807"/>
                </a:moveTo>
                <a:lnTo>
                  <a:pt x="10831" y="3243"/>
                </a:lnTo>
                <a:lnTo>
                  <a:pt x="11341" y="3243"/>
                </a:lnTo>
                <a:lnTo>
                  <a:pt x="11341" y="2807"/>
                </a:lnTo>
                <a:lnTo>
                  <a:pt x="10831" y="2807"/>
                </a:lnTo>
                <a:close/>
                <a:moveTo>
                  <a:pt x="10289" y="2807"/>
                </a:moveTo>
                <a:lnTo>
                  <a:pt x="10289" y="3243"/>
                </a:lnTo>
                <a:lnTo>
                  <a:pt x="10800" y="3243"/>
                </a:lnTo>
                <a:lnTo>
                  <a:pt x="10800" y="2807"/>
                </a:lnTo>
                <a:lnTo>
                  <a:pt x="10289" y="2807"/>
                </a:lnTo>
                <a:close/>
                <a:moveTo>
                  <a:pt x="9747" y="2807"/>
                </a:moveTo>
                <a:lnTo>
                  <a:pt x="9747" y="3243"/>
                </a:lnTo>
                <a:lnTo>
                  <a:pt x="10258" y="3243"/>
                </a:lnTo>
                <a:lnTo>
                  <a:pt x="10258" y="2807"/>
                </a:lnTo>
                <a:lnTo>
                  <a:pt x="9747" y="2807"/>
                </a:lnTo>
                <a:close/>
                <a:moveTo>
                  <a:pt x="9206" y="2807"/>
                </a:moveTo>
                <a:lnTo>
                  <a:pt x="9206" y="3243"/>
                </a:lnTo>
                <a:lnTo>
                  <a:pt x="9716" y="3243"/>
                </a:lnTo>
                <a:lnTo>
                  <a:pt x="9716" y="2807"/>
                </a:lnTo>
                <a:lnTo>
                  <a:pt x="9206" y="2807"/>
                </a:lnTo>
                <a:close/>
                <a:moveTo>
                  <a:pt x="8664" y="2807"/>
                </a:moveTo>
                <a:lnTo>
                  <a:pt x="8664" y="3243"/>
                </a:lnTo>
                <a:lnTo>
                  <a:pt x="9175" y="3243"/>
                </a:lnTo>
                <a:lnTo>
                  <a:pt x="9175" y="2807"/>
                </a:lnTo>
                <a:lnTo>
                  <a:pt x="8664" y="2807"/>
                </a:lnTo>
                <a:close/>
                <a:moveTo>
                  <a:pt x="8122" y="2807"/>
                </a:moveTo>
                <a:lnTo>
                  <a:pt x="8122" y="3243"/>
                </a:lnTo>
                <a:lnTo>
                  <a:pt x="8633" y="3243"/>
                </a:lnTo>
                <a:lnTo>
                  <a:pt x="8633" y="2807"/>
                </a:lnTo>
                <a:lnTo>
                  <a:pt x="8122" y="2807"/>
                </a:lnTo>
                <a:close/>
                <a:moveTo>
                  <a:pt x="7581" y="2807"/>
                </a:moveTo>
                <a:lnTo>
                  <a:pt x="7581" y="3243"/>
                </a:lnTo>
                <a:lnTo>
                  <a:pt x="8091" y="3243"/>
                </a:lnTo>
                <a:lnTo>
                  <a:pt x="8091" y="2807"/>
                </a:lnTo>
                <a:lnTo>
                  <a:pt x="7581" y="2807"/>
                </a:lnTo>
                <a:close/>
                <a:moveTo>
                  <a:pt x="7039" y="2807"/>
                </a:moveTo>
                <a:lnTo>
                  <a:pt x="7039" y="3243"/>
                </a:lnTo>
                <a:lnTo>
                  <a:pt x="7550" y="3243"/>
                </a:lnTo>
                <a:lnTo>
                  <a:pt x="7550" y="2807"/>
                </a:lnTo>
                <a:lnTo>
                  <a:pt x="7039" y="2807"/>
                </a:lnTo>
                <a:close/>
                <a:moveTo>
                  <a:pt x="6497" y="2807"/>
                </a:moveTo>
                <a:lnTo>
                  <a:pt x="6497" y="3243"/>
                </a:lnTo>
                <a:lnTo>
                  <a:pt x="7008" y="3243"/>
                </a:lnTo>
                <a:lnTo>
                  <a:pt x="7008" y="2807"/>
                </a:lnTo>
                <a:lnTo>
                  <a:pt x="6497" y="2807"/>
                </a:lnTo>
                <a:close/>
                <a:moveTo>
                  <a:pt x="5955" y="2807"/>
                </a:moveTo>
                <a:lnTo>
                  <a:pt x="5955" y="3243"/>
                </a:lnTo>
                <a:lnTo>
                  <a:pt x="6466" y="3243"/>
                </a:lnTo>
                <a:lnTo>
                  <a:pt x="6466" y="2807"/>
                </a:lnTo>
                <a:lnTo>
                  <a:pt x="5955" y="2807"/>
                </a:lnTo>
                <a:close/>
                <a:moveTo>
                  <a:pt x="5414" y="2807"/>
                </a:moveTo>
                <a:lnTo>
                  <a:pt x="5414" y="3243"/>
                </a:lnTo>
                <a:lnTo>
                  <a:pt x="5925" y="3243"/>
                </a:lnTo>
                <a:lnTo>
                  <a:pt x="5925" y="2807"/>
                </a:lnTo>
                <a:lnTo>
                  <a:pt x="5414" y="2807"/>
                </a:lnTo>
                <a:close/>
                <a:moveTo>
                  <a:pt x="4872" y="2807"/>
                </a:moveTo>
                <a:lnTo>
                  <a:pt x="4872" y="3243"/>
                </a:lnTo>
                <a:lnTo>
                  <a:pt x="5383" y="3243"/>
                </a:lnTo>
                <a:lnTo>
                  <a:pt x="5383" y="2807"/>
                </a:lnTo>
                <a:lnTo>
                  <a:pt x="4872" y="2807"/>
                </a:lnTo>
                <a:close/>
                <a:moveTo>
                  <a:pt x="4330" y="2807"/>
                </a:moveTo>
                <a:lnTo>
                  <a:pt x="4330" y="3243"/>
                </a:lnTo>
                <a:lnTo>
                  <a:pt x="4841" y="3243"/>
                </a:lnTo>
                <a:lnTo>
                  <a:pt x="4841" y="2807"/>
                </a:lnTo>
                <a:lnTo>
                  <a:pt x="4330" y="2807"/>
                </a:lnTo>
                <a:close/>
                <a:moveTo>
                  <a:pt x="3789" y="2807"/>
                </a:moveTo>
                <a:lnTo>
                  <a:pt x="3789" y="3243"/>
                </a:lnTo>
                <a:lnTo>
                  <a:pt x="4300" y="3243"/>
                </a:lnTo>
                <a:lnTo>
                  <a:pt x="4300" y="2807"/>
                </a:lnTo>
                <a:lnTo>
                  <a:pt x="3789" y="2807"/>
                </a:lnTo>
                <a:close/>
                <a:moveTo>
                  <a:pt x="3247" y="2807"/>
                </a:moveTo>
                <a:lnTo>
                  <a:pt x="3247" y="3243"/>
                </a:lnTo>
                <a:lnTo>
                  <a:pt x="3758" y="3243"/>
                </a:lnTo>
                <a:lnTo>
                  <a:pt x="3758" y="2807"/>
                </a:lnTo>
                <a:lnTo>
                  <a:pt x="3247" y="2807"/>
                </a:lnTo>
                <a:close/>
                <a:moveTo>
                  <a:pt x="2705" y="2807"/>
                </a:moveTo>
                <a:lnTo>
                  <a:pt x="2705" y="3243"/>
                </a:lnTo>
                <a:lnTo>
                  <a:pt x="3216" y="3243"/>
                </a:lnTo>
                <a:lnTo>
                  <a:pt x="3216" y="2807"/>
                </a:lnTo>
                <a:lnTo>
                  <a:pt x="2705" y="2807"/>
                </a:lnTo>
                <a:close/>
                <a:moveTo>
                  <a:pt x="2164" y="2807"/>
                </a:moveTo>
                <a:lnTo>
                  <a:pt x="2164" y="3243"/>
                </a:lnTo>
                <a:lnTo>
                  <a:pt x="2675" y="3243"/>
                </a:lnTo>
                <a:lnTo>
                  <a:pt x="2675" y="2807"/>
                </a:lnTo>
                <a:lnTo>
                  <a:pt x="2164" y="2807"/>
                </a:lnTo>
                <a:close/>
                <a:moveTo>
                  <a:pt x="1622" y="2807"/>
                </a:moveTo>
                <a:lnTo>
                  <a:pt x="1622" y="3243"/>
                </a:lnTo>
                <a:lnTo>
                  <a:pt x="2133" y="3243"/>
                </a:lnTo>
                <a:lnTo>
                  <a:pt x="2133" y="2807"/>
                </a:lnTo>
                <a:lnTo>
                  <a:pt x="1622" y="2807"/>
                </a:lnTo>
                <a:close/>
                <a:moveTo>
                  <a:pt x="1080" y="2807"/>
                </a:moveTo>
                <a:lnTo>
                  <a:pt x="1080" y="3243"/>
                </a:lnTo>
                <a:lnTo>
                  <a:pt x="1591" y="3243"/>
                </a:lnTo>
                <a:lnTo>
                  <a:pt x="1591" y="2807"/>
                </a:lnTo>
                <a:lnTo>
                  <a:pt x="1080" y="2807"/>
                </a:lnTo>
                <a:close/>
                <a:moveTo>
                  <a:pt x="539" y="2807"/>
                </a:moveTo>
                <a:lnTo>
                  <a:pt x="539" y="3243"/>
                </a:lnTo>
                <a:lnTo>
                  <a:pt x="1049" y="3243"/>
                </a:lnTo>
                <a:lnTo>
                  <a:pt x="1049" y="2807"/>
                </a:lnTo>
                <a:lnTo>
                  <a:pt x="539" y="2807"/>
                </a:lnTo>
                <a:close/>
                <a:moveTo>
                  <a:pt x="31" y="2807"/>
                </a:moveTo>
                <a:lnTo>
                  <a:pt x="31" y="3243"/>
                </a:lnTo>
                <a:lnTo>
                  <a:pt x="508" y="3243"/>
                </a:lnTo>
                <a:lnTo>
                  <a:pt x="508" y="2807"/>
                </a:lnTo>
                <a:lnTo>
                  <a:pt x="31" y="2807"/>
                </a:lnTo>
                <a:close/>
                <a:moveTo>
                  <a:pt x="14622" y="2343"/>
                </a:moveTo>
                <a:lnTo>
                  <a:pt x="14622" y="2779"/>
                </a:lnTo>
                <a:lnTo>
                  <a:pt x="15133" y="2779"/>
                </a:lnTo>
                <a:lnTo>
                  <a:pt x="15133" y="2343"/>
                </a:lnTo>
                <a:lnTo>
                  <a:pt x="14622" y="2343"/>
                </a:lnTo>
                <a:close/>
                <a:moveTo>
                  <a:pt x="14081" y="2343"/>
                </a:moveTo>
                <a:lnTo>
                  <a:pt x="14081" y="2779"/>
                </a:lnTo>
                <a:lnTo>
                  <a:pt x="14592" y="2779"/>
                </a:lnTo>
                <a:lnTo>
                  <a:pt x="14592" y="2343"/>
                </a:lnTo>
                <a:lnTo>
                  <a:pt x="14081" y="2343"/>
                </a:lnTo>
                <a:close/>
                <a:moveTo>
                  <a:pt x="13539" y="2343"/>
                </a:moveTo>
                <a:lnTo>
                  <a:pt x="13539" y="2779"/>
                </a:lnTo>
                <a:lnTo>
                  <a:pt x="14050" y="2779"/>
                </a:lnTo>
                <a:lnTo>
                  <a:pt x="14050" y="2343"/>
                </a:lnTo>
                <a:lnTo>
                  <a:pt x="13539" y="2343"/>
                </a:lnTo>
                <a:close/>
                <a:moveTo>
                  <a:pt x="12997" y="2343"/>
                </a:moveTo>
                <a:lnTo>
                  <a:pt x="12997" y="2779"/>
                </a:lnTo>
                <a:lnTo>
                  <a:pt x="13508" y="2779"/>
                </a:lnTo>
                <a:lnTo>
                  <a:pt x="13508" y="2343"/>
                </a:lnTo>
                <a:lnTo>
                  <a:pt x="12997" y="2343"/>
                </a:lnTo>
                <a:close/>
                <a:moveTo>
                  <a:pt x="12456" y="2343"/>
                </a:moveTo>
                <a:lnTo>
                  <a:pt x="12456" y="2779"/>
                </a:lnTo>
                <a:lnTo>
                  <a:pt x="12967" y="2779"/>
                </a:lnTo>
                <a:lnTo>
                  <a:pt x="12967" y="2343"/>
                </a:lnTo>
                <a:lnTo>
                  <a:pt x="12456" y="2343"/>
                </a:lnTo>
                <a:close/>
                <a:moveTo>
                  <a:pt x="11914" y="2343"/>
                </a:moveTo>
                <a:lnTo>
                  <a:pt x="11914" y="2779"/>
                </a:lnTo>
                <a:lnTo>
                  <a:pt x="12425" y="2779"/>
                </a:lnTo>
                <a:lnTo>
                  <a:pt x="12425" y="2343"/>
                </a:lnTo>
                <a:lnTo>
                  <a:pt x="11914" y="2343"/>
                </a:lnTo>
                <a:close/>
                <a:moveTo>
                  <a:pt x="11372" y="2343"/>
                </a:moveTo>
                <a:lnTo>
                  <a:pt x="11372" y="2779"/>
                </a:lnTo>
                <a:lnTo>
                  <a:pt x="11883" y="2779"/>
                </a:lnTo>
                <a:lnTo>
                  <a:pt x="11883" y="2343"/>
                </a:lnTo>
                <a:lnTo>
                  <a:pt x="11372" y="2343"/>
                </a:lnTo>
                <a:close/>
                <a:moveTo>
                  <a:pt x="10831" y="2343"/>
                </a:moveTo>
                <a:lnTo>
                  <a:pt x="10831" y="2779"/>
                </a:lnTo>
                <a:lnTo>
                  <a:pt x="11341" y="2779"/>
                </a:lnTo>
                <a:lnTo>
                  <a:pt x="11341" y="2343"/>
                </a:lnTo>
                <a:lnTo>
                  <a:pt x="10831" y="2343"/>
                </a:lnTo>
                <a:close/>
                <a:moveTo>
                  <a:pt x="10289" y="2343"/>
                </a:moveTo>
                <a:lnTo>
                  <a:pt x="10289" y="2779"/>
                </a:lnTo>
                <a:lnTo>
                  <a:pt x="10800" y="2779"/>
                </a:lnTo>
                <a:lnTo>
                  <a:pt x="10800" y="2343"/>
                </a:lnTo>
                <a:lnTo>
                  <a:pt x="10289" y="2343"/>
                </a:lnTo>
                <a:close/>
                <a:moveTo>
                  <a:pt x="9747" y="2343"/>
                </a:moveTo>
                <a:lnTo>
                  <a:pt x="9747" y="2779"/>
                </a:lnTo>
                <a:lnTo>
                  <a:pt x="10258" y="2779"/>
                </a:lnTo>
                <a:lnTo>
                  <a:pt x="10258" y="2343"/>
                </a:lnTo>
                <a:lnTo>
                  <a:pt x="9747" y="2343"/>
                </a:lnTo>
                <a:close/>
                <a:moveTo>
                  <a:pt x="9206" y="2343"/>
                </a:moveTo>
                <a:lnTo>
                  <a:pt x="9206" y="2779"/>
                </a:lnTo>
                <a:lnTo>
                  <a:pt x="9716" y="2779"/>
                </a:lnTo>
                <a:lnTo>
                  <a:pt x="9716" y="2343"/>
                </a:lnTo>
                <a:lnTo>
                  <a:pt x="9206" y="2343"/>
                </a:lnTo>
                <a:close/>
                <a:moveTo>
                  <a:pt x="8664" y="2343"/>
                </a:moveTo>
                <a:lnTo>
                  <a:pt x="8664" y="2779"/>
                </a:lnTo>
                <a:lnTo>
                  <a:pt x="9175" y="2779"/>
                </a:lnTo>
                <a:lnTo>
                  <a:pt x="9175" y="2343"/>
                </a:lnTo>
                <a:lnTo>
                  <a:pt x="8664" y="2343"/>
                </a:lnTo>
                <a:close/>
                <a:moveTo>
                  <a:pt x="8122" y="2343"/>
                </a:moveTo>
                <a:lnTo>
                  <a:pt x="8122" y="2779"/>
                </a:lnTo>
                <a:lnTo>
                  <a:pt x="8633" y="2779"/>
                </a:lnTo>
                <a:lnTo>
                  <a:pt x="8633" y="2343"/>
                </a:lnTo>
                <a:lnTo>
                  <a:pt x="8122" y="2343"/>
                </a:lnTo>
                <a:close/>
                <a:moveTo>
                  <a:pt x="7581" y="2343"/>
                </a:moveTo>
                <a:lnTo>
                  <a:pt x="7581" y="2779"/>
                </a:lnTo>
                <a:lnTo>
                  <a:pt x="8091" y="2779"/>
                </a:lnTo>
                <a:lnTo>
                  <a:pt x="8091" y="2343"/>
                </a:lnTo>
                <a:lnTo>
                  <a:pt x="7581" y="2343"/>
                </a:lnTo>
                <a:close/>
                <a:moveTo>
                  <a:pt x="7039" y="2343"/>
                </a:moveTo>
                <a:lnTo>
                  <a:pt x="7039" y="2779"/>
                </a:lnTo>
                <a:lnTo>
                  <a:pt x="7550" y="2779"/>
                </a:lnTo>
                <a:lnTo>
                  <a:pt x="7550" y="2343"/>
                </a:lnTo>
                <a:lnTo>
                  <a:pt x="7039" y="2343"/>
                </a:lnTo>
                <a:close/>
                <a:moveTo>
                  <a:pt x="6497" y="2343"/>
                </a:moveTo>
                <a:lnTo>
                  <a:pt x="6497" y="2779"/>
                </a:lnTo>
                <a:lnTo>
                  <a:pt x="7008" y="2779"/>
                </a:lnTo>
                <a:lnTo>
                  <a:pt x="7008" y="2343"/>
                </a:lnTo>
                <a:lnTo>
                  <a:pt x="6497" y="2343"/>
                </a:lnTo>
                <a:close/>
                <a:moveTo>
                  <a:pt x="5955" y="2343"/>
                </a:moveTo>
                <a:lnTo>
                  <a:pt x="5955" y="2779"/>
                </a:lnTo>
                <a:lnTo>
                  <a:pt x="6466" y="2779"/>
                </a:lnTo>
                <a:lnTo>
                  <a:pt x="6466" y="2343"/>
                </a:lnTo>
                <a:lnTo>
                  <a:pt x="5955" y="2343"/>
                </a:lnTo>
                <a:close/>
                <a:moveTo>
                  <a:pt x="5414" y="2343"/>
                </a:moveTo>
                <a:lnTo>
                  <a:pt x="5414" y="2779"/>
                </a:lnTo>
                <a:lnTo>
                  <a:pt x="5925" y="2779"/>
                </a:lnTo>
                <a:lnTo>
                  <a:pt x="5925" y="2343"/>
                </a:lnTo>
                <a:lnTo>
                  <a:pt x="5414" y="2343"/>
                </a:lnTo>
                <a:close/>
                <a:moveTo>
                  <a:pt x="4872" y="2343"/>
                </a:moveTo>
                <a:lnTo>
                  <a:pt x="4872" y="2779"/>
                </a:lnTo>
                <a:lnTo>
                  <a:pt x="5383" y="2779"/>
                </a:lnTo>
                <a:lnTo>
                  <a:pt x="5383" y="2343"/>
                </a:lnTo>
                <a:lnTo>
                  <a:pt x="4872" y="2343"/>
                </a:lnTo>
                <a:close/>
                <a:moveTo>
                  <a:pt x="4330" y="2343"/>
                </a:moveTo>
                <a:lnTo>
                  <a:pt x="4330" y="2779"/>
                </a:lnTo>
                <a:lnTo>
                  <a:pt x="4841" y="2779"/>
                </a:lnTo>
                <a:lnTo>
                  <a:pt x="4841" y="2343"/>
                </a:lnTo>
                <a:lnTo>
                  <a:pt x="4330" y="2343"/>
                </a:lnTo>
                <a:close/>
                <a:moveTo>
                  <a:pt x="3789" y="2343"/>
                </a:moveTo>
                <a:lnTo>
                  <a:pt x="3789" y="2779"/>
                </a:lnTo>
                <a:lnTo>
                  <a:pt x="4300" y="2779"/>
                </a:lnTo>
                <a:lnTo>
                  <a:pt x="4300" y="2343"/>
                </a:lnTo>
                <a:lnTo>
                  <a:pt x="3789" y="2343"/>
                </a:lnTo>
                <a:close/>
                <a:moveTo>
                  <a:pt x="3247" y="2343"/>
                </a:moveTo>
                <a:lnTo>
                  <a:pt x="3247" y="2779"/>
                </a:lnTo>
                <a:lnTo>
                  <a:pt x="3758" y="2779"/>
                </a:lnTo>
                <a:lnTo>
                  <a:pt x="3758" y="2343"/>
                </a:lnTo>
                <a:lnTo>
                  <a:pt x="3247" y="2343"/>
                </a:lnTo>
                <a:close/>
                <a:moveTo>
                  <a:pt x="2705" y="2343"/>
                </a:moveTo>
                <a:lnTo>
                  <a:pt x="2705" y="2779"/>
                </a:lnTo>
                <a:lnTo>
                  <a:pt x="3216" y="2779"/>
                </a:lnTo>
                <a:lnTo>
                  <a:pt x="3216" y="2343"/>
                </a:lnTo>
                <a:lnTo>
                  <a:pt x="2705" y="2343"/>
                </a:lnTo>
                <a:close/>
                <a:moveTo>
                  <a:pt x="2164" y="2343"/>
                </a:moveTo>
                <a:lnTo>
                  <a:pt x="2164" y="2779"/>
                </a:lnTo>
                <a:lnTo>
                  <a:pt x="2675" y="2779"/>
                </a:lnTo>
                <a:lnTo>
                  <a:pt x="2675" y="2343"/>
                </a:lnTo>
                <a:lnTo>
                  <a:pt x="2164" y="2343"/>
                </a:lnTo>
                <a:close/>
                <a:moveTo>
                  <a:pt x="1622" y="2343"/>
                </a:moveTo>
                <a:lnTo>
                  <a:pt x="1622" y="2779"/>
                </a:lnTo>
                <a:lnTo>
                  <a:pt x="2133" y="2779"/>
                </a:lnTo>
                <a:lnTo>
                  <a:pt x="2133" y="2343"/>
                </a:lnTo>
                <a:lnTo>
                  <a:pt x="1622" y="2343"/>
                </a:lnTo>
                <a:close/>
                <a:moveTo>
                  <a:pt x="1080" y="2343"/>
                </a:moveTo>
                <a:lnTo>
                  <a:pt x="1080" y="2779"/>
                </a:lnTo>
                <a:lnTo>
                  <a:pt x="1591" y="2779"/>
                </a:lnTo>
                <a:lnTo>
                  <a:pt x="1591" y="2343"/>
                </a:lnTo>
                <a:lnTo>
                  <a:pt x="1080" y="2343"/>
                </a:lnTo>
                <a:close/>
                <a:moveTo>
                  <a:pt x="539" y="2343"/>
                </a:moveTo>
                <a:lnTo>
                  <a:pt x="539" y="2779"/>
                </a:lnTo>
                <a:lnTo>
                  <a:pt x="1049" y="2779"/>
                </a:lnTo>
                <a:lnTo>
                  <a:pt x="1049" y="2343"/>
                </a:lnTo>
                <a:lnTo>
                  <a:pt x="539" y="2343"/>
                </a:lnTo>
                <a:close/>
                <a:moveTo>
                  <a:pt x="31" y="2343"/>
                </a:moveTo>
                <a:lnTo>
                  <a:pt x="31" y="2779"/>
                </a:lnTo>
                <a:lnTo>
                  <a:pt x="508" y="2779"/>
                </a:lnTo>
                <a:lnTo>
                  <a:pt x="508" y="2343"/>
                </a:lnTo>
                <a:lnTo>
                  <a:pt x="31" y="2343"/>
                </a:lnTo>
                <a:close/>
                <a:moveTo>
                  <a:pt x="14622" y="1879"/>
                </a:moveTo>
                <a:lnTo>
                  <a:pt x="14622" y="2315"/>
                </a:lnTo>
                <a:lnTo>
                  <a:pt x="15133" y="2315"/>
                </a:lnTo>
                <a:lnTo>
                  <a:pt x="15133" y="1879"/>
                </a:lnTo>
                <a:lnTo>
                  <a:pt x="14622" y="1879"/>
                </a:lnTo>
                <a:close/>
                <a:moveTo>
                  <a:pt x="14081" y="1879"/>
                </a:moveTo>
                <a:lnTo>
                  <a:pt x="14081" y="2315"/>
                </a:lnTo>
                <a:lnTo>
                  <a:pt x="14592" y="2315"/>
                </a:lnTo>
                <a:lnTo>
                  <a:pt x="14592" y="1879"/>
                </a:lnTo>
                <a:lnTo>
                  <a:pt x="14081" y="1879"/>
                </a:lnTo>
                <a:close/>
                <a:moveTo>
                  <a:pt x="13539" y="1879"/>
                </a:moveTo>
                <a:lnTo>
                  <a:pt x="13539" y="2315"/>
                </a:lnTo>
                <a:lnTo>
                  <a:pt x="14050" y="2315"/>
                </a:lnTo>
                <a:lnTo>
                  <a:pt x="14050" y="1879"/>
                </a:lnTo>
                <a:lnTo>
                  <a:pt x="13539" y="1879"/>
                </a:lnTo>
                <a:close/>
                <a:moveTo>
                  <a:pt x="12997" y="1879"/>
                </a:moveTo>
                <a:lnTo>
                  <a:pt x="12997" y="2315"/>
                </a:lnTo>
                <a:lnTo>
                  <a:pt x="13508" y="2315"/>
                </a:lnTo>
                <a:lnTo>
                  <a:pt x="13508" y="1879"/>
                </a:lnTo>
                <a:lnTo>
                  <a:pt x="12997" y="1879"/>
                </a:lnTo>
                <a:close/>
                <a:moveTo>
                  <a:pt x="12456" y="1879"/>
                </a:moveTo>
                <a:lnTo>
                  <a:pt x="12456" y="2315"/>
                </a:lnTo>
                <a:lnTo>
                  <a:pt x="12967" y="2315"/>
                </a:lnTo>
                <a:lnTo>
                  <a:pt x="12967" y="1879"/>
                </a:lnTo>
                <a:lnTo>
                  <a:pt x="12456" y="1879"/>
                </a:lnTo>
                <a:close/>
                <a:moveTo>
                  <a:pt x="11914" y="1879"/>
                </a:moveTo>
                <a:lnTo>
                  <a:pt x="11914" y="2315"/>
                </a:lnTo>
                <a:lnTo>
                  <a:pt x="12425" y="2315"/>
                </a:lnTo>
                <a:lnTo>
                  <a:pt x="12425" y="1879"/>
                </a:lnTo>
                <a:lnTo>
                  <a:pt x="11914" y="1879"/>
                </a:lnTo>
                <a:close/>
                <a:moveTo>
                  <a:pt x="11372" y="1879"/>
                </a:moveTo>
                <a:lnTo>
                  <a:pt x="11372" y="2315"/>
                </a:lnTo>
                <a:lnTo>
                  <a:pt x="11883" y="2315"/>
                </a:lnTo>
                <a:lnTo>
                  <a:pt x="11883" y="1879"/>
                </a:lnTo>
                <a:lnTo>
                  <a:pt x="11372" y="1879"/>
                </a:lnTo>
                <a:close/>
                <a:moveTo>
                  <a:pt x="10831" y="1879"/>
                </a:moveTo>
                <a:lnTo>
                  <a:pt x="10831" y="2315"/>
                </a:lnTo>
                <a:lnTo>
                  <a:pt x="11341" y="2315"/>
                </a:lnTo>
                <a:lnTo>
                  <a:pt x="11341" y="1879"/>
                </a:lnTo>
                <a:lnTo>
                  <a:pt x="10831" y="1879"/>
                </a:lnTo>
                <a:close/>
                <a:moveTo>
                  <a:pt x="10289" y="1879"/>
                </a:moveTo>
                <a:lnTo>
                  <a:pt x="10289" y="2315"/>
                </a:lnTo>
                <a:lnTo>
                  <a:pt x="10800" y="2315"/>
                </a:lnTo>
                <a:lnTo>
                  <a:pt x="10800" y="1879"/>
                </a:lnTo>
                <a:lnTo>
                  <a:pt x="10289" y="1879"/>
                </a:lnTo>
                <a:close/>
                <a:moveTo>
                  <a:pt x="9747" y="1879"/>
                </a:moveTo>
                <a:lnTo>
                  <a:pt x="9747" y="2315"/>
                </a:lnTo>
                <a:lnTo>
                  <a:pt x="10258" y="2315"/>
                </a:lnTo>
                <a:lnTo>
                  <a:pt x="10258" y="1879"/>
                </a:lnTo>
                <a:lnTo>
                  <a:pt x="9747" y="1879"/>
                </a:lnTo>
                <a:close/>
                <a:moveTo>
                  <a:pt x="9206" y="1879"/>
                </a:moveTo>
                <a:lnTo>
                  <a:pt x="9206" y="2315"/>
                </a:lnTo>
                <a:lnTo>
                  <a:pt x="9716" y="2315"/>
                </a:lnTo>
                <a:lnTo>
                  <a:pt x="9716" y="1879"/>
                </a:lnTo>
                <a:lnTo>
                  <a:pt x="9206" y="1879"/>
                </a:lnTo>
                <a:close/>
                <a:moveTo>
                  <a:pt x="8664" y="1879"/>
                </a:moveTo>
                <a:lnTo>
                  <a:pt x="8664" y="2315"/>
                </a:lnTo>
                <a:lnTo>
                  <a:pt x="9175" y="2315"/>
                </a:lnTo>
                <a:lnTo>
                  <a:pt x="9175" y="1879"/>
                </a:lnTo>
                <a:lnTo>
                  <a:pt x="8664" y="1879"/>
                </a:lnTo>
                <a:close/>
                <a:moveTo>
                  <a:pt x="8122" y="1879"/>
                </a:moveTo>
                <a:lnTo>
                  <a:pt x="8122" y="2315"/>
                </a:lnTo>
                <a:lnTo>
                  <a:pt x="8633" y="2315"/>
                </a:lnTo>
                <a:lnTo>
                  <a:pt x="8633" y="1879"/>
                </a:lnTo>
                <a:lnTo>
                  <a:pt x="8122" y="1879"/>
                </a:lnTo>
                <a:close/>
                <a:moveTo>
                  <a:pt x="7581" y="1879"/>
                </a:moveTo>
                <a:lnTo>
                  <a:pt x="7581" y="2315"/>
                </a:lnTo>
                <a:lnTo>
                  <a:pt x="8091" y="2315"/>
                </a:lnTo>
                <a:lnTo>
                  <a:pt x="8091" y="1879"/>
                </a:lnTo>
                <a:lnTo>
                  <a:pt x="7581" y="1879"/>
                </a:lnTo>
                <a:close/>
                <a:moveTo>
                  <a:pt x="7039" y="1879"/>
                </a:moveTo>
                <a:lnTo>
                  <a:pt x="7039" y="2315"/>
                </a:lnTo>
                <a:lnTo>
                  <a:pt x="7550" y="2315"/>
                </a:lnTo>
                <a:lnTo>
                  <a:pt x="7550" y="1879"/>
                </a:lnTo>
                <a:lnTo>
                  <a:pt x="7039" y="1879"/>
                </a:lnTo>
                <a:close/>
                <a:moveTo>
                  <a:pt x="6497" y="1879"/>
                </a:moveTo>
                <a:lnTo>
                  <a:pt x="6497" y="2315"/>
                </a:lnTo>
                <a:lnTo>
                  <a:pt x="7008" y="2315"/>
                </a:lnTo>
                <a:lnTo>
                  <a:pt x="7008" y="1879"/>
                </a:lnTo>
                <a:lnTo>
                  <a:pt x="6497" y="1879"/>
                </a:lnTo>
                <a:close/>
                <a:moveTo>
                  <a:pt x="5955" y="1879"/>
                </a:moveTo>
                <a:lnTo>
                  <a:pt x="5955" y="2315"/>
                </a:lnTo>
                <a:lnTo>
                  <a:pt x="6466" y="2315"/>
                </a:lnTo>
                <a:lnTo>
                  <a:pt x="6466" y="1879"/>
                </a:lnTo>
                <a:lnTo>
                  <a:pt x="5955" y="1879"/>
                </a:lnTo>
                <a:close/>
                <a:moveTo>
                  <a:pt x="5414" y="1879"/>
                </a:moveTo>
                <a:lnTo>
                  <a:pt x="5414" y="2315"/>
                </a:lnTo>
                <a:lnTo>
                  <a:pt x="5925" y="2315"/>
                </a:lnTo>
                <a:lnTo>
                  <a:pt x="5925" y="1879"/>
                </a:lnTo>
                <a:lnTo>
                  <a:pt x="5414" y="1879"/>
                </a:lnTo>
                <a:close/>
                <a:moveTo>
                  <a:pt x="4872" y="1879"/>
                </a:moveTo>
                <a:lnTo>
                  <a:pt x="4872" y="2315"/>
                </a:lnTo>
                <a:lnTo>
                  <a:pt x="5383" y="2315"/>
                </a:lnTo>
                <a:lnTo>
                  <a:pt x="5383" y="1879"/>
                </a:lnTo>
                <a:lnTo>
                  <a:pt x="4872" y="1879"/>
                </a:lnTo>
                <a:close/>
                <a:moveTo>
                  <a:pt x="4330" y="1879"/>
                </a:moveTo>
                <a:lnTo>
                  <a:pt x="4330" y="2315"/>
                </a:lnTo>
                <a:lnTo>
                  <a:pt x="4841" y="2315"/>
                </a:lnTo>
                <a:lnTo>
                  <a:pt x="4841" y="1879"/>
                </a:lnTo>
                <a:lnTo>
                  <a:pt x="4330" y="1879"/>
                </a:lnTo>
                <a:close/>
                <a:moveTo>
                  <a:pt x="3789" y="1879"/>
                </a:moveTo>
                <a:lnTo>
                  <a:pt x="3789" y="2315"/>
                </a:lnTo>
                <a:lnTo>
                  <a:pt x="4300" y="2315"/>
                </a:lnTo>
                <a:lnTo>
                  <a:pt x="4300" y="1879"/>
                </a:lnTo>
                <a:lnTo>
                  <a:pt x="3789" y="1879"/>
                </a:lnTo>
                <a:close/>
                <a:moveTo>
                  <a:pt x="3247" y="1879"/>
                </a:moveTo>
                <a:lnTo>
                  <a:pt x="3247" y="2315"/>
                </a:lnTo>
                <a:lnTo>
                  <a:pt x="3758" y="2315"/>
                </a:lnTo>
                <a:lnTo>
                  <a:pt x="3758" y="1879"/>
                </a:lnTo>
                <a:lnTo>
                  <a:pt x="3247" y="1879"/>
                </a:lnTo>
                <a:close/>
                <a:moveTo>
                  <a:pt x="2705" y="1879"/>
                </a:moveTo>
                <a:lnTo>
                  <a:pt x="2705" y="2315"/>
                </a:lnTo>
                <a:lnTo>
                  <a:pt x="3216" y="2315"/>
                </a:lnTo>
                <a:lnTo>
                  <a:pt x="3216" y="1879"/>
                </a:lnTo>
                <a:lnTo>
                  <a:pt x="2705" y="1879"/>
                </a:lnTo>
                <a:close/>
                <a:moveTo>
                  <a:pt x="2164" y="1879"/>
                </a:moveTo>
                <a:lnTo>
                  <a:pt x="2164" y="2315"/>
                </a:lnTo>
                <a:lnTo>
                  <a:pt x="2675" y="2315"/>
                </a:lnTo>
                <a:lnTo>
                  <a:pt x="2675" y="1879"/>
                </a:lnTo>
                <a:lnTo>
                  <a:pt x="2164" y="1879"/>
                </a:lnTo>
                <a:close/>
                <a:moveTo>
                  <a:pt x="1622" y="1879"/>
                </a:moveTo>
                <a:lnTo>
                  <a:pt x="1622" y="2315"/>
                </a:lnTo>
                <a:lnTo>
                  <a:pt x="2133" y="2315"/>
                </a:lnTo>
                <a:lnTo>
                  <a:pt x="2133" y="1879"/>
                </a:lnTo>
                <a:lnTo>
                  <a:pt x="1622" y="1879"/>
                </a:lnTo>
                <a:close/>
                <a:moveTo>
                  <a:pt x="1080" y="1879"/>
                </a:moveTo>
                <a:lnTo>
                  <a:pt x="1080" y="2315"/>
                </a:lnTo>
                <a:lnTo>
                  <a:pt x="1591" y="2315"/>
                </a:lnTo>
                <a:lnTo>
                  <a:pt x="1591" y="1879"/>
                </a:lnTo>
                <a:lnTo>
                  <a:pt x="1080" y="1879"/>
                </a:lnTo>
                <a:close/>
                <a:moveTo>
                  <a:pt x="539" y="1879"/>
                </a:moveTo>
                <a:lnTo>
                  <a:pt x="539" y="2315"/>
                </a:lnTo>
                <a:lnTo>
                  <a:pt x="1049" y="2315"/>
                </a:lnTo>
                <a:lnTo>
                  <a:pt x="1049" y="1879"/>
                </a:lnTo>
                <a:lnTo>
                  <a:pt x="539" y="1879"/>
                </a:lnTo>
                <a:close/>
                <a:moveTo>
                  <a:pt x="31" y="1879"/>
                </a:moveTo>
                <a:lnTo>
                  <a:pt x="31" y="2315"/>
                </a:lnTo>
                <a:lnTo>
                  <a:pt x="508" y="2315"/>
                </a:lnTo>
                <a:lnTo>
                  <a:pt x="508" y="1879"/>
                </a:lnTo>
                <a:lnTo>
                  <a:pt x="31" y="1879"/>
                </a:lnTo>
                <a:close/>
                <a:moveTo>
                  <a:pt x="14622" y="1416"/>
                </a:moveTo>
                <a:lnTo>
                  <a:pt x="14622" y="1851"/>
                </a:lnTo>
                <a:lnTo>
                  <a:pt x="15133" y="1851"/>
                </a:lnTo>
                <a:lnTo>
                  <a:pt x="15133" y="1416"/>
                </a:lnTo>
                <a:lnTo>
                  <a:pt x="14622" y="1416"/>
                </a:lnTo>
                <a:close/>
                <a:moveTo>
                  <a:pt x="14081" y="1416"/>
                </a:moveTo>
                <a:lnTo>
                  <a:pt x="14081" y="1851"/>
                </a:lnTo>
                <a:lnTo>
                  <a:pt x="14592" y="1851"/>
                </a:lnTo>
                <a:lnTo>
                  <a:pt x="14592" y="1416"/>
                </a:lnTo>
                <a:lnTo>
                  <a:pt x="14081" y="1416"/>
                </a:lnTo>
                <a:close/>
                <a:moveTo>
                  <a:pt x="13539" y="1416"/>
                </a:moveTo>
                <a:lnTo>
                  <a:pt x="13539" y="1851"/>
                </a:lnTo>
                <a:lnTo>
                  <a:pt x="14050" y="1851"/>
                </a:lnTo>
                <a:lnTo>
                  <a:pt x="14050" y="1416"/>
                </a:lnTo>
                <a:lnTo>
                  <a:pt x="13539" y="1416"/>
                </a:lnTo>
                <a:close/>
                <a:moveTo>
                  <a:pt x="12997" y="1416"/>
                </a:moveTo>
                <a:lnTo>
                  <a:pt x="12997" y="1851"/>
                </a:lnTo>
                <a:lnTo>
                  <a:pt x="13508" y="1851"/>
                </a:lnTo>
                <a:lnTo>
                  <a:pt x="13508" y="1416"/>
                </a:lnTo>
                <a:lnTo>
                  <a:pt x="12997" y="1416"/>
                </a:lnTo>
                <a:close/>
                <a:moveTo>
                  <a:pt x="12456" y="1416"/>
                </a:moveTo>
                <a:lnTo>
                  <a:pt x="12456" y="1851"/>
                </a:lnTo>
                <a:lnTo>
                  <a:pt x="12967" y="1851"/>
                </a:lnTo>
                <a:lnTo>
                  <a:pt x="12967" y="1416"/>
                </a:lnTo>
                <a:lnTo>
                  <a:pt x="12456" y="1416"/>
                </a:lnTo>
                <a:close/>
                <a:moveTo>
                  <a:pt x="11914" y="1416"/>
                </a:moveTo>
                <a:lnTo>
                  <a:pt x="11914" y="1851"/>
                </a:lnTo>
                <a:lnTo>
                  <a:pt x="12425" y="1851"/>
                </a:lnTo>
                <a:lnTo>
                  <a:pt x="12425" y="1416"/>
                </a:lnTo>
                <a:lnTo>
                  <a:pt x="11914" y="1416"/>
                </a:lnTo>
                <a:close/>
                <a:moveTo>
                  <a:pt x="11372" y="1416"/>
                </a:moveTo>
                <a:lnTo>
                  <a:pt x="11372" y="1851"/>
                </a:lnTo>
                <a:lnTo>
                  <a:pt x="11883" y="1851"/>
                </a:lnTo>
                <a:lnTo>
                  <a:pt x="11883" y="1416"/>
                </a:lnTo>
                <a:lnTo>
                  <a:pt x="11372" y="1416"/>
                </a:lnTo>
                <a:close/>
                <a:moveTo>
                  <a:pt x="10831" y="1416"/>
                </a:moveTo>
                <a:lnTo>
                  <a:pt x="10831" y="1851"/>
                </a:lnTo>
                <a:lnTo>
                  <a:pt x="11341" y="1851"/>
                </a:lnTo>
                <a:lnTo>
                  <a:pt x="11341" y="1416"/>
                </a:lnTo>
                <a:lnTo>
                  <a:pt x="10831" y="1416"/>
                </a:lnTo>
                <a:close/>
                <a:moveTo>
                  <a:pt x="10289" y="1416"/>
                </a:moveTo>
                <a:lnTo>
                  <a:pt x="10289" y="1851"/>
                </a:lnTo>
                <a:lnTo>
                  <a:pt x="10800" y="1851"/>
                </a:lnTo>
                <a:lnTo>
                  <a:pt x="10800" y="1416"/>
                </a:lnTo>
                <a:lnTo>
                  <a:pt x="10289" y="1416"/>
                </a:lnTo>
                <a:close/>
                <a:moveTo>
                  <a:pt x="9747" y="1416"/>
                </a:moveTo>
                <a:lnTo>
                  <a:pt x="9747" y="1851"/>
                </a:lnTo>
                <a:lnTo>
                  <a:pt x="10258" y="1851"/>
                </a:lnTo>
                <a:lnTo>
                  <a:pt x="10258" y="1416"/>
                </a:lnTo>
                <a:lnTo>
                  <a:pt x="9747" y="1416"/>
                </a:lnTo>
                <a:close/>
                <a:moveTo>
                  <a:pt x="9206" y="1416"/>
                </a:moveTo>
                <a:lnTo>
                  <a:pt x="9206" y="1851"/>
                </a:lnTo>
                <a:lnTo>
                  <a:pt x="9716" y="1851"/>
                </a:lnTo>
                <a:lnTo>
                  <a:pt x="9716" y="1416"/>
                </a:lnTo>
                <a:lnTo>
                  <a:pt x="9206" y="1416"/>
                </a:lnTo>
                <a:close/>
                <a:moveTo>
                  <a:pt x="8664" y="1416"/>
                </a:moveTo>
                <a:lnTo>
                  <a:pt x="8664" y="1851"/>
                </a:lnTo>
                <a:lnTo>
                  <a:pt x="9175" y="1851"/>
                </a:lnTo>
                <a:lnTo>
                  <a:pt x="9175" y="1416"/>
                </a:lnTo>
                <a:lnTo>
                  <a:pt x="8664" y="1416"/>
                </a:lnTo>
                <a:close/>
                <a:moveTo>
                  <a:pt x="8122" y="1416"/>
                </a:moveTo>
                <a:lnTo>
                  <a:pt x="8122" y="1851"/>
                </a:lnTo>
                <a:lnTo>
                  <a:pt x="8633" y="1851"/>
                </a:lnTo>
                <a:lnTo>
                  <a:pt x="8633" y="1416"/>
                </a:lnTo>
                <a:lnTo>
                  <a:pt x="8122" y="1416"/>
                </a:lnTo>
                <a:close/>
                <a:moveTo>
                  <a:pt x="7581" y="1416"/>
                </a:moveTo>
                <a:lnTo>
                  <a:pt x="7581" y="1851"/>
                </a:lnTo>
                <a:lnTo>
                  <a:pt x="8091" y="1851"/>
                </a:lnTo>
                <a:lnTo>
                  <a:pt x="8091" y="1416"/>
                </a:lnTo>
                <a:lnTo>
                  <a:pt x="7581" y="1416"/>
                </a:lnTo>
                <a:close/>
                <a:moveTo>
                  <a:pt x="7039" y="1416"/>
                </a:moveTo>
                <a:lnTo>
                  <a:pt x="7039" y="1851"/>
                </a:lnTo>
                <a:lnTo>
                  <a:pt x="7550" y="1851"/>
                </a:lnTo>
                <a:lnTo>
                  <a:pt x="7550" y="1416"/>
                </a:lnTo>
                <a:lnTo>
                  <a:pt x="7039" y="1416"/>
                </a:lnTo>
                <a:close/>
                <a:moveTo>
                  <a:pt x="6497" y="1416"/>
                </a:moveTo>
                <a:lnTo>
                  <a:pt x="6497" y="1851"/>
                </a:lnTo>
                <a:lnTo>
                  <a:pt x="7008" y="1851"/>
                </a:lnTo>
                <a:lnTo>
                  <a:pt x="7008" y="1416"/>
                </a:lnTo>
                <a:lnTo>
                  <a:pt x="6497" y="1416"/>
                </a:lnTo>
                <a:close/>
                <a:moveTo>
                  <a:pt x="5955" y="1416"/>
                </a:moveTo>
                <a:lnTo>
                  <a:pt x="5955" y="1851"/>
                </a:lnTo>
                <a:lnTo>
                  <a:pt x="6466" y="1851"/>
                </a:lnTo>
                <a:lnTo>
                  <a:pt x="6466" y="1416"/>
                </a:lnTo>
                <a:lnTo>
                  <a:pt x="5955" y="1416"/>
                </a:lnTo>
                <a:close/>
                <a:moveTo>
                  <a:pt x="5414" y="1416"/>
                </a:moveTo>
                <a:lnTo>
                  <a:pt x="5414" y="1851"/>
                </a:lnTo>
                <a:lnTo>
                  <a:pt x="5925" y="1851"/>
                </a:lnTo>
                <a:lnTo>
                  <a:pt x="5925" y="1416"/>
                </a:lnTo>
                <a:lnTo>
                  <a:pt x="5414" y="1416"/>
                </a:lnTo>
                <a:close/>
                <a:moveTo>
                  <a:pt x="4872" y="1416"/>
                </a:moveTo>
                <a:lnTo>
                  <a:pt x="4872" y="1851"/>
                </a:lnTo>
                <a:lnTo>
                  <a:pt x="5383" y="1851"/>
                </a:lnTo>
                <a:lnTo>
                  <a:pt x="5383" y="1416"/>
                </a:lnTo>
                <a:lnTo>
                  <a:pt x="4872" y="1416"/>
                </a:lnTo>
                <a:close/>
                <a:moveTo>
                  <a:pt x="4330" y="1416"/>
                </a:moveTo>
                <a:lnTo>
                  <a:pt x="4330" y="1851"/>
                </a:lnTo>
                <a:lnTo>
                  <a:pt x="4841" y="1851"/>
                </a:lnTo>
                <a:lnTo>
                  <a:pt x="4841" y="1416"/>
                </a:lnTo>
                <a:lnTo>
                  <a:pt x="4330" y="1416"/>
                </a:lnTo>
                <a:close/>
                <a:moveTo>
                  <a:pt x="3789" y="1416"/>
                </a:moveTo>
                <a:lnTo>
                  <a:pt x="3789" y="1851"/>
                </a:lnTo>
                <a:lnTo>
                  <a:pt x="4300" y="1851"/>
                </a:lnTo>
                <a:lnTo>
                  <a:pt x="4300" y="1416"/>
                </a:lnTo>
                <a:lnTo>
                  <a:pt x="3789" y="1416"/>
                </a:lnTo>
                <a:close/>
                <a:moveTo>
                  <a:pt x="3247" y="1416"/>
                </a:moveTo>
                <a:lnTo>
                  <a:pt x="3247" y="1851"/>
                </a:lnTo>
                <a:lnTo>
                  <a:pt x="3758" y="1851"/>
                </a:lnTo>
                <a:lnTo>
                  <a:pt x="3758" y="1416"/>
                </a:lnTo>
                <a:lnTo>
                  <a:pt x="3247" y="1416"/>
                </a:lnTo>
                <a:close/>
                <a:moveTo>
                  <a:pt x="2705" y="1416"/>
                </a:moveTo>
                <a:lnTo>
                  <a:pt x="2705" y="1851"/>
                </a:lnTo>
                <a:lnTo>
                  <a:pt x="3216" y="1851"/>
                </a:lnTo>
                <a:lnTo>
                  <a:pt x="3216" y="1416"/>
                </a:lnTo>
                <a:lnTo>
                  <a:pt x="2705" y="1416"/>
                </a:lnTo>
                <a:close/>
                <a:moveTo>
                  <a:pt x="2164" y="1416"/>
                </a:moveTo>
                <a:lnTo>
                  <a:pt x="2164" y="1851"/>
                </a:lnTo>
                <a:lnTo>
                  <a:pt x="2675" y="1851"/>
                </a:lnTo>
                <a:lnTo>
                  <a:pt x="2675" y="1416"/>
                </a:lnTo>
                <a:lnTo>
                  <a:pt x="2164" y="1416"/>
                </a:lnTo>
                <a:close/>
                <a:moveTo>
                  <a:pt x="1622" y="1416"/>
                </a:moveTo>
                <a:lnTo>
                  <a:pt x="1622" y="1851"/>
                </a:lnTo>
                <a:lnTo>
                  <a:pt x="2133" y="1851"/>
                </a:lnTo>
                <a:lnTo>
                  <a:pt x="2133" y="1416"/>
                </a:lnTo>
                <a:lnTo>
                  <a:pt x="1622" y="1416"/>
                </a:lnTo>
                <a:close/>
                <a:moveTo>
                  <a:pt x="1080" y="1416"/>
                </a:moveTo>
                <a:lnTo>
                  <a:pt x="1080" y="1851"/>
                </a:lnTo>
                <a:lnTo>
                  <a:pt x="1591" y="1851"/>
                </a:lnTo>
                <a:lnTo>
                  <a:pt x="1591" y="1416"/>
                </a:lnTo>
                <a:lnTo>
                  <a:pt x="1080" y="1416"/>
                </a:lnTo>
                <a:close/>
                <a:moveTo>
                  <a:pt x="539" y="1416"/>
                </a:moveTo>
                <a:lnTo>
                  <a:pt x="539" y="1851"/>
                </a:lnTo>
                <a:lnTo>
                  <a:pt x="1049" y="1851"/>
                </a:lnTo>
                <a:lnTo>
                  <a:pt x="1049" y="1416"/>
                </a:lnTo>
                <a:lnTo>
                  <a:pt x="539" y="1416"/>
                </a:lnTo>
                <a:close/>
                <a:moveTo>
                  <a:pt x="31" y="1416"/>
                </a:moveTo>
                <a:lnTo>
                  <a:pt x="31" y="1851"/>
                </a:lnTo>
                <a:lnTo>
                  <a:pt x="508" y="1851"/>
                </a:lnTo>
                <a:lnTo>
                  <a:pt x="508" y="1416"/>
                </a:lnTo>
                <a:lnTo>
                  <a:pt x="31" y="1416"/>
                </a:lnTo>
                <a:close/>
                <a:moveTo>
                  <a:pt x="14622" y="952"/>
                </a:moveTo>
                <a:lnTo>
                  <a:pt x="14622" y="1387"/>
                </a:lnTo>
                <a:lnTo>
                  <a:pt x="15133" y="1387"/>
                </a:lnTo>
                <a:lnTo>
                  <a:pt x="15133" y="952"/>
                </a:lnTo>
                <a:lnTo>
                  <a:pt x="14622" y="952"/>
                </a:lnTo>
                <a:close/>
                <a:moveTo>
                  <a:pt x="14081" y="952"/>
                </a:moveTo>
                <a:lnTo>
                  <a:pt x="14081" y="1387"/>
                </a:lnTo>
                <a:lnTo>
                  <a:pt x="14592" y="1387"/>
                </a:lnTo>
                <a:lnTo>
                  <a:pt x="14592" y="952"/>
                </a:lnTo>
                <a:lnTo>
                  <a:pt x="14081" y="952"/>
                </a:lnTo>
                <a:close/>
                <a:moveTo>
                  <a:pt x="13539" y="952"/>
                </a:moveTo>
                <a:lnTo>
                  <a:pt x="13539" y="1387"/>
                </a:lnTo>
                <a:lnTo>
                  <a:pt x="14050" y="1387"/>
                </a:lnTo>
                <a:lnTo>
                  <a:pt x="14050" y="952"/>
                </a:lnTo>
                <a:lnTo>
                  <a:pt x="13539" y="952"/>
                </a:lnTo>
                <a:close/>
                <a:moveTo>
                  <a:pt x="12997" y="952"/>
                </a:moveTo>
                <a:lnTo>
                  <a:pt x="12997" y="1387"/>
                </a:lnTo>
                <a:lnTo>
                  <a:pt x="13508" y="1387"/>
                </a:lnTo>
                <a:lnTo>
                  <a:pt x="13508" y="952"/>
                </a:lnTo>
                <a:lnTo>
                  <a:pt x="12997" y="952"/>
                </a:lnTo>
                <a:close/>
                <a:moveTo>
                  <a:pt x="12456" y="952"/>
                </a:moveTo>
                <a:lnTo>
                  <a:pt x="12456" y="1387"/>
                </a:lnTo>
                <a:lnTo>
                  <a:pt x="12967" y="1387"/>
                </a:lnTo>
                <a:lnTo>
                  <a:pt x="12967" y="952"/>
                </a:lnTo>
                <a:lnTo>
                  <a:pt x="12456" y="952"/>
                </a:lnTo>
                <a:close/>
                <a:moveTo>
                  <a:pt x="11914" y="952"/>
                </a:moveTo>
                <a:lnTo>
                  <a:pt x="11914" y="1387"/>
                </a:lnTo>
                <a:lnTo>
                  <a:pt x="12425" y="1387"/>
                </a:lnTo>
                <a:lnTo>
                  <a:pt x="12425" y="952"/>
                </a:lnTo>
                <a:lnTo>
                  <a:pt x="11914" y="952"/>
                </a:lnTo>
                <a:close/>
                <a:moveTo>
                  <a:pt x="11372" y="952"/>
                </a:moveTo>
                <a:lnTo>
                  <a:pt x="11372" y="1387"/>
                </a:lnTo>
                <a:lnTo>
                  <a:pt x="11883" y="1387"/>
                </a:lnTo>
                <a:lnTo>
                  <a:pt x="11883" y="952"/>
                </a:lnTo>
                <a:lnTo>
                  <a:pt x="11372" y="952"/>
                </a:lnTo>
                <a:close/>
                <a:moveTo>
                  <a:pt x="10831" y="952"/>
                </a:moveTo>
                <a:lnTo>
                  <a:pt x="10831" y="1387"/>
                </a:lnTo>
                <a:lnTo>
                  <a:pt x="11341" y="1387"/>
                </a:lnTo>
                <a:lnTo>
                  <a:pt x="11341" y="952"/>
                </a:lnTo>
                <a:lnTo>
                  <a:pt x="10831" y="952"/>
                </a:lnTo>
                <a:close/>
                <a:moveTo>
                  <a:pt x="10289" y="952"/>
                </a:moveTo>
                <a:lnTo>
                  <a:pt x="10289" y="1387"/>
                </a:lnTo>
                <a:lnTo>
                  <a:pt x="10800" y="1387"/>
                </a:lnTo>
                <a:lnTo>
                  <a:pt x="10800" y="952"/>
                </a:lnTo>
                <a:lnTo>
                  <a:pt x="10289" y="952"/>
                </a:lnTo>
                <a:close/>
                <a:moveTo>
                  <a:pt x="9747" y="952"/>
                </a:moveTo>
                <a:lnTo>
                  <a:pt x="9747" y="1387"/>
                </a:lnTo>
                <a:lnTo>
                  <a:pt x="10258" y="1387"/>
                </a:lnTo>
                <a:lnTo>
                  <a:pt x="10258" y="952"/>
                </a:lnTo>
                <a:lnTo>
                  <a:pt x="9747" y="952"/>
                </a:lnTo>
                <a:close/>
                <a:moveTo>
                  <a:pt x="9206" y="952"/>
                </a:moveTo>
                <a:lnTo>
                  <a:pt x="9206" y="1387"/>
                </a:lnTo>
                <a:lnTo>
                  <a:pt x="9716" y="1387"/>
                </a:lnTo>
                <a:lnTo>
                  <a:pt x="9716" y="952"/>
                </a:lnTo>
                <a:lnTo>
                  <a:pt x="9206" y="952"/>
                </a:lnTo>
                <a:close/>
                <a:moveTo>
                  <a:pt x="8664" y="952"/>
                </a:moveTo>
                <a:lnTo>
                  <a:pt x="8664" y="1387"/>
                </a:lnTo>
                <a:lnTo>
                  <a:pt x="9175" y="1387"/>
                </a:lnTo>
                <a:lnTo>
                  <a:pt x="9175" y="952"/>
                </a:lnTo>
                <a:lnTo>
                  <a:pt x="8664" y="952"/>
                </a:lnTo>
                <a:close/>
                <a:moveTo>
                  <a:pt x="8122" y="952"/>
                </a:moveTo>
                <a:lnTo>
                  <a:pt x="8122" y="1387"/>
                </a:lnTo>
                <a:lnTo>
                  <a:pt x="8633" y="1387"/>
                </a:lnTo>
                <a:lnTo>
                  <a:pt x="8633" y="952"/>
                </a:lnTo>
                <a:lnTo>
                  <a:pt x="8122" y="952"/>
                </a:lnTo>
                <a:close/>
                <a:moveTo>
                  <a:pt x="7581" y="952"/>
                </a:moveTo>
                <a:lnTo>
                  <a:pt x="7581" y="1387"/>
                </a:lnTo>
                <a:lnTo>
                  <a:pt x="8091" y="1387"/>
                </a:lnTo>
                <a:lnTo>
                  <a:pt x="8091" y="952"/>
                </a:lnTo>
                <a:lnTo>
                  <a:pt x="7581" y="952"/>
                </a:lnTo>
                <a:close/>
                <a:moveTo>
                  <a:pt x="7039" y="952"/>
                </a:moveTo>
                <a:lnTo>
                  <a:pt x="7039" y="1387"/>
                </a:lnTo>
                <a:lnTo>
                  <a:pt x="7550" y="1387"/>
                </a:lnTo>
                <a:lnTo>
                  <a:pt x="7550" y="952"/>
                </a:lnTo>
                <a:lnTo>
                  <a:pt x="7039" y="952"/>
                </a:lnTo>
                <a:close/>
                <a:moveTo>
                  <a:pt x="6497" y="952"/>
                </a:moveTo>
                <a:lnTo>
                  <a:pt x="6497" y="1387"/>
                </a:lnTo>
                <a:lnTo>
                  <a:pt x="7008" y="1387"/>
                </a:lnTo>
                <a:lnTo>
                  <a:pt x="7008" y="952"/>
                </a:lnTo>
                <a:lnTo>
                  <a:pt x="6497" y="952"/>
                </a:lnTo>
                <a:close/>
                <a:moveTo>
                  <a:pt x="5955" y="952"/>
                </a:moveTo>
                <a:lnTo>
                  <a:pt x="5955" y="1387"/>
                </a:lnTo>
                <a:lnTo>
                  <a:pt x="6466" y="1387"/>
                </a:lnTo>
                <a:lnTo>
                  <a:pt x="6466" y="952"/>
                </a:lnTo>
                <a:lnTo>
                  <a:pt x="5955" y="952"/>
                </a:lnTo>
                <a:close/>
                <a:moveTo>
                  <a:pt x="5414" y="952"/>
                </a:moveTo>
                <a:lnTo>
                  <a:pt x="5414" y="1387"/>
                </a:lnTo>
                <a:lnTo>
                  <a:pt x="5925" y="1387"/>
                </a:lnTo>
                <a:lnTo>
                  <a:pt x="5925" y="952"/>
                </a:lnTo>
                <a:lnTo>
                  <a:pt x="5414" y="952"/>
                </a:lnTo>
                <a:close/>
                <a:moveTo>
                  <a:pt x="4872" y="952"/>
                </a:moveTo>
                <a:lnTo>
                  <a:pt x="4872" y="1387"/>
                </a:lnTo>
                <a:lnTo>
                  <a:pt x="5383" y="1387"/>
                </a:lnTo>
                <a:lnTo>
                  <a:pt x="5383" y="952"/>
                </a:lnTo>
                <a:lnTo>
                  <a:pt x="4872" y="952"/>
                </a:lnTo>
                <a:close/>
                <a:moveTo>
                  <a:pt x="4330" y="952"/>
                </a:moveTo>
                <a:lnTo>
                  <a:pt x="4330" y="1387"/>
                </a:lnTo>
                <a:lnTo>
                  <a:pt x="4841" y="1387"/>
                </a:lnTo>
                <a:lnTo>
                  <a:pt x="4841" y="952"/>
                </a:lnTo>
                <a:lnTo>
                  <a:pt x="4330" y="952"/>
                </a:lnTo>
                <a:close/>
                <a:moveTo>
                  <a:pt x="3789" y="952"/>
                </a:moveTo>
                <a:lnTo>
                  <a:pt x="3789" y="1387"/>
                </a:lnTo>
                <a:lnTo>
                  <a:pt x="4300" y="1387"/>
                </a:lnTo>
                <a:lnTo>
                  <a:pt x="4300" y="952"/>
                </a:lnTo>
                <a:lnTo>
                  <a:pt x="3789" y="952"/>
                </a:lnTo>
                <a:close/>
                <a:moveTo>
                  <a:pt x="3247" y="952"/>
                </a:moveTo>
                <a:lnTo>
                  <a:pt x="3247" y="1387"/>
                </a:lnTo>
                <a:lnTo>
                  <a:pt x="3758" y="1387"/>
                </a:lnTo>
                <a:lnTo>
                  <a:pt x="3758" y="952"/>
                </a:lnTo>
                <a:lnTo>
                  <a:pt x="3247" y="952"/>
                </a:lnTo>
                <a:close/>
                <a:moveTo>
                  <a:pt x="2705" y="952"/>
                </a:moveTo>
                <a:lnTo>
                  <a:pt x="2705" y="1387"/>
                </a:lnTo>
                <a:lnTo>
                  <a:pt x="3216" y="1387"/>
                </a:lnTo>
                <a:lnTo>
                  <a:pt x="3216" y="952"/>
                </a:lnTo>
                <a:lnTo>
                  <a:pt x="2705" y="952"/>
                </a:lnTo>
                <a:close/>
                <a:moveTo>
                  <a:pt x="2164" y="952"/>
                </a:moveTo>
                <a:lnTo>
                  <a:pt x="2164" y="1387"/>
                </a:lnTo>
                <a:lnTo>
                  <a:pt x="2675" y="1387"/>
                </a:lnTo>
                <a:lnTo>
                  <a:pt x="2675" y="952"/>
                </a:lnTo>
                <a:lnTo>
                  <a:pt x="2164" y="952"/>
                </a:lnTo>
                <a:close/>
                <a:moveTo>
                  <a:pt x="1622" y="952"/>
                </a:moveTo>
                <a:lnTo>
                  <a:pt x="1622" y="1387"/>
                </a:lnTo>
                <a:lnTo>
                  <a:pt x="2133" y="1387"/>
                </a:lnTo>
                <a:lnTo>
                  <a:pt x="2133" y="952"/>
                </a:lnTo>
                <a:lnTo>
                  <a:pt x="1622" y="952"/>
                </a:lnTo>
                <a:close/>
                <a:moveTo>
                  <a:pt x="1080" y="952"/>
                </a:moveTo>
                <a:lnTo>
                  <a:pt x="1080" y="1387"/>
                </a:lnTo>
                <a:lnTo>
                  <a:pt x="1591" y="1387"/>
                </a:lnTo>
                <a:lnTo>
                  <a:pt x="1591" y="952"/>
                </a:lnTo>
                <a:lnTo>
                  <a:pt x="1080" y="952"/>
                </a:lnTo>
                <a:close/>
                <a:moveTo>
                  <a:pt x="539" y="952"/>
                </a:moveTo>
                <a:lnTo>
                  <a:pt x="539" y="1387"/>
                </a:lnTo>
                <a:lnTo>
                  <a:pt x="1049" y="1387"/>
                </a:lnTo>
                <a:lnTo>
                  <a:pt x="1049" y="952"/>
                </a:lnTo>
                <a:lnTo>
                  <a:pt x="539" y="952"/>
                </a:lnTo>
                <a:close/>
                <a:moveTo>
                  <a:pt x="31" y="952"/>
                </a:moveTo>
                <a:lnTo>
                  <a:pt x="31" y="1387"/>
                </a:lnTo>
                <a:lnTo>
                  <a:pt x="508" y="1387"/>
                </a:lnTo>
                <a:lnTo>
                  <a:pt x="508" y="952"/>
                </a:lnTo>
                <a:lnTo>
                  <a:pt x="31" y="952"/>
                </a:lnTo>
                <a:close/>
                <a:moveTo>
                  <a:pt x="14622" y="488"/>
                </a:moveTo>
                <a:lnTo>
                  <a:pt x="14622" y="923"/>
                </a:lnTo>
                <a:lnTo>
                  <a:pt x="15133" y="923"/>
                </a:lnTo>
                <a:lnTo>
                  <a:pt x="15133" y="488"/>
                </a:lnTo>
                <a:lnTo>
                  <a:pt x="14622" y="488"/>
                </a:lnTo>
                <a:close/>
                <a:moveTo>
                  <a:pt x="14081" y="488"/>
                </a:moveTo>
                <a:lnTo>
                  <a:pt x="14081" y="923"/>
                </a:lnTo>
                <a:lnTo>
                  <a:pt x="14592" y="923"/>
                </a:lnTo>
                <a:lnTo>
                  <a:pt x="14592" y="488"/>
                </a:lnTo>
                <a:lnTo>
                  <a:pt x="14081" y="488"/>
                </a:lnTo>
                <a:close/>
                <a:moveTo>
                  <a:pt x="13539" y="488"/>
                </a:moveTo>
                <a:lnTo>
                  <a:pt x="13539" y="923"/>
                </a:lnTo>
                <a:lnTo>
                  <a:pt x="14050" y="923"/>
                </a:lnTo>
                <a:lnTo>
                  <a:pt x="14050" y="488"/>
                </a:lnTo>
                <a:lnTo>
                  <a:pt x="13539" y="488"/>
                </a:lnTo>
                <a:close/>
                <a:moveTo>
                  <a:pt x="12997" y="488"/>
                </a:moveTo>
                <a:lnTo>
                  <a:pt x="12997" y="923"/>
                </a:lnTo>
                <a:lnTo>
                  <a:pt x="13508" y="923"/>
                </a:lnTo>
                <a:lnTo>
                  <a:pt x="13508" y="488"/>
                </a:lnTo>
                <a:lnTo>
                  <a:pt x="12997" y="488"/>
                </a:lnTo>
                <a:close/>
                <a:moveTo>
                  <a:pt x="12456" y="488"/>
                </a:moveTo>
                <a:lnTo>
                  <a:pt x="12456" y="923"/>
                </a:lnTo>
                <a:lnTo>
                  <a:pt x="12967" y="923"/>
                </a:lnTo>
                <a:lnTo>
                  <a:pt x="12967" y="488"/>
                </a:lnTo>
                <a:lnTo>
                  <a:pt x="12456" y="488"/>
                </a:lnTo>
                <a:close/>
                <a:moveTo>
                  <a:pt x="11914" y="488"/>
                </a:moveTo>
                <a:lnTo>
                  <a:pt x="11914" y="923"/>
                </a:lnTo>
                <a:lnTo>
                  <a:pt x="12425" y="923"/>
                </a:lnTo>
                <a:lnTo>
                  <a:pt x="12425" y="488"/>
                </a:lnTo>
                <a:lnTo>
                  <a:pt x="11914" y="488"/>
                </a:lnTo>
                <a:close/>
                <a:moveTo>
                  <a:pt x="11372" y="488"/>
                </a:moveTo>
                <a:lnTo>
                  <a:pt x="11372" y="923"/>
                </a:lnTo>
                <a:lnTo>
                  <a:pt x="11883" y="923"/>
                </a:lnTo>
                <a:lnTo>
                  <a:pt x="11883" y="488"/>
                </a:lnTo>
                <a:lnTo>
                  <a:pt x="11372" y="488"/>
                </a:lnTo>
                <a:close/>
                <a:moveTo>
                  <a:pt x="10831" y="488"/>
                </a:moveTo>
                <a:lnTo>
                  <a:pt x="10831" y="923"/>
                </a:lnTo>
                <a:lnTo>
                  <a:pt x="11341" y="923"/>
                </a:lnTo>
                <a:lnTo>
                  <a:pt x="11341" y="488"/>
                </a:lnTo>
                <a:lnTo>
                  <a:pt x="10831" y="488"/>
                </a:lnTo>
                <a:close/>
                <a:moveTo>
                  <a:pt x="10289" y="488"/>
                </a:moveTo>
                <a:lnTo>
                  <a:pt x="10289" y="923"/>
                </a:lnTo>
                <a:lnTo>
                  <a:pt x="10800" y="923"/>
                </a:lnTo>
                <a:lnTo>
                  <a:pt x="10800" y="488"/>
                </a:lnTo>
                <a:lnTo>
                  <a:pt x="10289" y="488"/>
                </a:lnTo>
                <a:close/>
                <a:moveTo>
                  <a:pt x="9747" y="488"/>
                </a:moveTo>
                <a:lnTo>
                  <a:pt x="9747" y="923"/>
                </a:lnTo>
                <a:lnTo>
                  <a:pt x="10258" y="923"/>
                </a:lnTo>
                <a:lnTo>
                  <a:pt x="10258" y="488"/>
                </a:lnTo>
                <a:lnTo>
                  <a:pt x="9747" y="488"/>
                </a:lnTo>
                <a:close/>
                <a:moveTo>
                  <a:pt x="9206" y="488"/>
                </a:moveTo>
                <a:lnTo>
                  <a:pt x="9206" y="923"/>
                </a:lnTo>
                <a:lnTo>
                  <a:pt x="9716" y="923"/>
                </a:lnTo>
                <a:lnTo>
                  <a:pt x="9716" y="488"/>
                </a:lnTo>
                <a:lnTo>
                  <a:pt x="9206" y="488"/>
                </a:lnTo>
                <a:close/>
                <a:moveTo>
                  <a:pt x="8664" y="488"/>
                </a:moveTo>
                <a:lnTo>
                  <a:pt x="8664" y="923"/>
                </a:lnTo>
                <a:lnTo>
                  <a:pt x="9175" y="923"/>
                </a:lnTo>
                <a:lnTo>
                  <a:pt x="9175" y="488"/>
                </a:lnTo>
                <a:lnTo>
                  <a:pt x="8664" y="488"/>
                </a:lnTo>
                <a:close/>
                <a:moveTo>
                  <a:pt x="8122" y="488"/>
                </a:moveTo>
                <a:lnTo>
                  <a:pt x="8122" y="923"/>
                </a:lnTo>
                <a:lnTo>
                  <a:pt x="8633" y="923"/>
                </a:lnTo>
                <a:lnTo>
                  <a:pt x="8633" y="488"/>
                </a:lnTo>
                <a:lnTo>
                  <a:pt x="8122" y="488"/>
                </a:lnTo>
                <a:close/>
                <a:moveTo>
                  <a:pt x="7581" y="488"/>
                </a:moveTo>
                <a:lnTo>
                  <a:pt x="7581" y="923"/>
                </a:lnTo>
                <a:lnTo>
                  <a:pt x="8091" y="923"/>
                </a:lnTo>
                <a:lnTo>
                  <a:pt x="8091" y="488"/>
                </a:lnTo>
                <a:lnTo>
                  <a:pt x="7581" y="488"/>
                </a:lnTo>
                <a:close/>
                <a:moveTo>
                  <a:pt x="7039" y="488"/>
                </a:moveTo>
                <a:lnTo>
                  <a:pt x="7039" y="923"/>
                </a:lnTo>
                <a:lnTo>
                  <a:pt x="7550" y="923"/>
                </a:lnTo>
                <a:lnTo>
                  <a:pt x="7550" y="488"/>
                </a:lnTo>
                <a:lnTo>
                  <a:pt x="7039" y="488"/>
                </a:lnTo>
                <a:close/>
                <a:moveTo>
                  <a:pt x="6497" y="488"/>
                </a:moveTo>
                <a:lnTo>
                  <a:pt x="6497" y="923"/>
                </a:lnTo>
                <a:lnTo>
                  <a:pt x="7008" y="923"/>
                </a:lnTo>
                <a:lnTo>
                  <a:pt x="7008" y="488"/>
                </a:lnTo>
                <a:lnTo>
                  <a:pt x="6497" y="488"/>
                </a:lnTo>
                <a:close/>
                <a:moveTo>
                  <a:pt x="5955" y="488"/>
                </a:moveTo>
                <a:lnTo>
                  <a:pt x="5955" y="923"/>
                </a:lnTo>
                <a:lnTo>
                  <a:pt x="6466" y="923"/>
                </a:lnTo>
                <a:lnTo>
                  <a:pt x="6466" y="488"/>
                </a:lnTo>
                <a:lnTo>
                  <a:pt x="5955" y="488"/>
                </a:lnTo>
                <a:close/>
                <a:moveTo>
                  <a:pt x="5414" y="488"/>
                </a:moveTo>
                <a:lnTo>
                  <a:pt x="5414" y="923"/>
                </a:lnTo>
                <a:lnTo>
                  <a:pt x="5925" y="923"/>
                </a:lnTo>
                <a:lnTo>
                  <a:pt x="5925" y="488"/>
                </a:lnTo>
                <a:lnTo>
                  <a:pt x="5414" y="488"/>
                </a:lnTo>
                <a:close/>
                <a:moveTo>
                  <a:pt x="4872" y="488"/>
                </a:moveTo>
                <a:lnTo>
                  <a:pt x="4872" y="923"/>
                </a:lnTo>
                <a:lnTo>
                  <a:pt x="5383" y="923"/>
                </a:lnTo>
                <a:lnTo>
                  <a:pt x="5383" y="488"/>
                </a:lnTo>
                <a:lnTo>
                  <a:pt x="4872" y="488"/>
                </a:lnTo>
                <a:close/>
                <a:moveTo>
                  <a:pt x="4330" y="488"/>
                </a:moveTo>
                <a:lnTo>
                  <a:pt x="4330" y="923"/>
                </a:lnTo>
                <a:lnTo>
                  <a:pt x="4841" y="923"/>
                </a:lnTo>
                <a:lnTo>
                  <a:pt x="4841" y="488"/>
                </a:lnTo>
                <a:lnTo>
                  <a:pt x="4330" y="488"/>
                </a:lnTo>
                <a:close/>
                <a:moveTo>
                  <a:pt x="3789" y="488"/>
                </a:moveTo>
                <a:lnTo>
                  <a:pt x="3789" y="923"/>
                </a:lnTo>
                <a:lnTo>
                  <a:pt x="4300" y="923"/>
                </a:lnTo>
                <a:lnTo>
                  <a:pt x="4300" y="488"/>
                </a:lnTo>
                <a:lnTo>
                  <a:pt x="3789" y="488"/>
                </a:lnTo>
                <a:close/>
                <a:moveTo>
                  <a:pt x="3247" y="488"/>
                </a:moveTo>
                <a:lnTo>
                  <a:pt x="3247" y="923"/>
                </a:lnTo>
                <a:lnTo>
                  <a:pt x="3758" y="923"/>
                </a:lnTo>
                <a:lnTo>
                  <a:pt x="3758" y="488"/>
                </a:lnTo>
                <a:lnTo>
                  <a:pt x="3247" y="488"/>
                </a:lnTo>
                <a:close/>
                <a:moveTo>
                  <a:pt x="2705" y="488"/>
                </a:moveTo>
                <a:lnTo>
                  <a:pt x="2705" y="923"/>
                </a:lnTo>
                <a:lnTo>
                  <a:pt x="3216" y="923"/>
                </a:lnTo>
                <a:lnTo>
                  <a:pt x="3216" y="488"/>
                </a:lnTo>
                <a:lnTo>
                  <a:pt x="2705" y="488"/>
                </a:lnTo>
                <a:close/>
                <a:moveTo>
                  <a:pt x="2164" y="488"/>
                </a:moveTo>
                <a:lnTo>
                  <a:pt x="2164" y="923"/>
                </a:lnTo>
                <a:lnTo>
                  <a:pt x="2675" y="923"/>
                </a:lnTo>
                <a:lnTo>
                  <a:pt x="2675" y="488"/>
                </a:lnTo>
                <a:lnTo>
                  <a:pt x="2164" y="488"/>
                </a:lnTo>
                <a:close/>
                <a:moveTo>
                  <a:pt x="1622" y="488"/>
                </a:moveTo>
                <a:lnTo>
                  <a:pt x="1622" y="923"/>
                </a:lnTo>
                <a:lnTo>
                  <a:pt x="2133" y="923"/>
                </a:lnTo>
                <a:lnTo>
                  <a:pt x="2133" y="488"/>
                </a:lnTo>
                <a:lnTo>
                  <a:pt x="1622" y="488"/>
                </a:lnTo>
                <a:close/>
                <a:moveTo>
                  <a:pt x="1080" y="488"/>
                </a:moveTo>
                <a:lnTo>
                  <a:pt x="1080" y="923"/>
                </a:lnTo>
                <a:lnTo>
                  <a:pt x="1591" y="923"/>
                </a:lnTo>
                <a:lnTo>
                  <a:pt x="1591" y="488"/>
                </a:lnTo>
                <a:lnTo>
                  <a:pt x="1080" y="488"/>
                </a:lnTo>
                <a:close/>
                <a:moveTo>
                  <a:pt x="539" y="488"/>
                </a:moveTo>
                <a:lnTo>
                  <a:pt x="539" y="923"/>
                </a:lnTo>
                <a:lnTo>
                  <a:pt x="1049" y="923"/>
                </a:lnTo>
                <a:lnTo>
                  <a:pt x="1049" y="488"/>
                </a:lnTo>
                <a:lnTo>
                  <a:pt x="539" y="488"/>
                </a:lnTo>
                <a:close/>
                <a:moveTo>
                  <a:pt x="31" y="488"/>
                </a:moveTo>
                <a:lnTo>
                  <a:pt x="31" y="923"/>
                </a:lnTo>
                <a:lnTo>
                  <a:pt x="508" y="923"/>
                </a:lnTo>
                <a:lnTo>
                  <a:pt x="508" y="488"/>
                </a:lnTo>
                <a:lnTo>
                  <a:pt x="31" y="488"/>
                </a:lnTo>
                <a:close/>
                <a:moveTo>
                  <a:pt x="0" y="0"/>
                </a:moveTo>
                <a:lnTo>
                  <a:pt x="31" y="0"/>
                </a:lnTo>
                <a:lnTo>
                  <a:pt x="31" y="460"/>
                </a:lnTo>
                <a:lnTo>
                  <a:pt x="508" y="460"/>
                </a:lnTo>
                <a:lnTo>
                  <a:pt x="508" y="0"/>
                </a:lnTo>
                <a:lnTo>
                  <a:pt x="539" y="0"/>
                </a:lnTo>
                <a:lnTo>
                  <a:pt x="539" y="460"/>
                </a:lnTo>
                <a:lnTo>
                  <a:pt x="1049" y="460"/>
                </a:lnTo>
                <a:lnTo>
                  <a:pt x="1049" y="0"/>
                </a:lnTo>
                <a:lnTo>
                  <a:pt x="1080" y="0"/>
                </a:lnTo>
                <a:lnTo>
                  <a:pt x="1080" y="460"/>
                </a:lnTo>
                <a:lnTo>
                  <a:pt x="1591" y="460"/>
                </a:lnTo>
                <a:lnTo>
                  <a:pt x="1591" y="0"/>
                </a:lnTo>
                <a:lnTo>
                  <a:pt x="1622" y="0"/>
                </a:lnTo>
                <a:lnTo>
                  <a:pt x="1622" y="460"/>
                </a:lnTo>
                <a:lnTo>
                  <a:pt x="2133" y="460"/>
                </a:lnTo>
                <a:lnTo>
                  <a:pt x="2133" y="0"/>
                </a:lnTo>
                <a:lnTo>
                  <a:pt x="2164" y="0"/>
                </a:lnTo>
                <a:lnTo>
                  <a:pt x="2164" y="460"/>
                </a:lnTo>
                <a:lnTo>
                  <a:pt x="2675" y="460"/>
                </a:lnTo>
                <a:lnTo>
                  <a:pt x="2675" y="0"/>
                </a:lnTo>
                <a:lnTo>
                  <a:pt x="2705" y="0"/>
                </a:lnTo>
                <a:lnTo>
                  <a:pt x="2705" y="460"/>
                </a:lnTo>
                <a:lnTo>
                  <a:pt x="3216" y="460"/>
                </a:lnTo>
                <a:lnTo>
                  <a:pt x="3216" y="0"/>
                </a:lnTo>
                <a:lnTo>
                  <a:pt x="3247" y="0"/>
                </a:lnTo>
                <a:lnTo>
                  <a:pt x="3247" y="460"/>
                </a:lnTo>
                <a:lnTo>
                  <a:pt x="3758" y="460"/>
                </a:lnTo>
                <a:lnTo>
                  <a:pt x="3758" y="0"/>
                </a:lnTo>
                <a:lnTo>
                  <a:pt x="3789" y="0"/>
                </a:lnTo>
                <a:lnTo>
                  <a:pt x="3789" y="460"/>
                </a:lnTo>
                <a:lnTo>
                  <a:pt x="4300" y="460"/>
                </a:lnTo>
                <a:lnTo>
                  <a:pt x="4300" y="0"/>
                </a:lnTo>
                <a:lnTo>
                  <a:pt x="4330" y="0"/>
                </a:lnTo>
                <a:lnTo>
                  <a:pt x="4330" y="460"/>
                </a:lnTo>
                <a:lnTo>
                  <a:pt x="4841" y="460"/>
                </a:lnTo>
                <a:lnTo>
                  <a:pt x="4841" y="0"/>
                </a:lnTo>
                <a:lnTo>
                  <a:pt x="4872" y="0"/>
                </a:lnTo>
                <a:lnTo>
                  <a:pt x="4872" y="460"/>
                </a:lnTo>
                <a:lnTo>
                  <a:pt x="5383" y="460"/>
                </a:lnTo>
                <a:lnTo>
                  <a:pt x="5383" y="0"/>
                </a:lnTo>
                <a:lnTo>
                  <a:pt x="5414" y="0"/>
                </a:lnTo>
                <a:lnTo>
                  <a:pt x="5414" y="460"/>
                </a:lnTo>
                <a:lnTo>
                  <a:pt x="5925" y="460"/>
                </a:lnTo>
                <a:lnTo>
                  <a:pt x="5925" y="0"/>
                </a:lnTo>
                <a:lnTo>
                  <a:pt x="5955" y="0"/>
                </a:lnTo>
                <a:lnTo>
                  <a:pt x="5955" y="460"/>
                </a:lnTo>
                <a:lnTo>
                  <a:pt x="6466" y="460"/>
                </a:lnTo>
                <a:lnTo>
                  <a:pt x="6466" y="0"/>
                </a:lnTo>
                <a:lnTo>
                  <a:pt x="6497" y="0"/>
                </a:lnTo>
                <a:lnTo>
                  <a:pt x="6497" y="460"/>
                </a:lnTo>
                <a:lnTo>
                  <a:pt x="7008" y="460"/>
                </a:lnTo>
                <a:lnTo>
                  <a:pt x="7008" y="0"/>
                </a:lnTo>
                <a:lnTo>
                  <a:pt x="7039" y="0"/>
                </a:lnTo>
                <a:lnTo>
                  <a:pt x="7039" y="460"/>
                </a:lnTo>
                <a:lnTo>
                  <a:pt x="7550" y="460"/>
                </a:lnTo>
                <a:lnTo>
                  <a:pt x="7550" y="0"/>
                </a:lnTo>
                <a:lnTo>
                  <a:pt x="7581" y="0"/>
                </a:lnTo>
                <a:lnTo>
                  <a:pt x="7581" y="460"/>
                </a:lnTo>
                <a:lnTo>
                  <a:pt x="8091" y="460"/>
                </a:lnTo>
                <a:lnTo>
                  <a:pt x="8091" y="0"/>
                </a:lnTo>
                <a:lnTo>
                  <a:pt x="8122" y="0"/>
                </a:lnTo>
                <a:lnTo>
                  <a:pt x="8122" y="460"/>
                </a:lnTo>
                <a:lnTo>
                  <a:pt x="8633" y="460"/>
                </a:lnTo>
                <a:lnTo>
                  <a:pt x="8633" y="0"/>
                </a:lnTo>
                <a:lnTo>
                  <a:pt x="8664" y="0"/>
                </a:lnTo>
                <a:lnTo>
                  <a:pt x="8664" y="460"/>
                </a:lnTo>
                <a:lnTo>
                  <a:pt x="9175" y="460"/>
                </a:lnTo>
                <a:lnTo>
                  <a:pt x="9175" y="0"/>
                </a:lnTo>
                <a:lnTo>
                  <a:pt x="9206" y="0"/>
                </a:lnTo>
                <a:lnTo>
                  <a:pt x="9206" y="460"/>
                </a:lnTo>
                <a:lnTo>
                  <a:pt x="9716" y="460"/>
                </a:lnTo>
                <a:lnTo>
                  <a:pt x="9716" y="0"/>
                </a:lnTo>
                <a:lnTo>
                  <a:pt x="9747" y="0"/>
                </a:lnTo>
                <a:lnTo>
                  <a:pt x="9747" y="460"/>
                </a:lnTo>
                <a:lnTo>
                  <a:pt x="10258" y="460"/>
                </a:lnTo>
                <a:lnTo>
                  <a:pt x="10258" y="0"/>
                </a:lnTo>
                <a:lnTo>
                  <a:pt x="10289" y="0"/>
                </a:lnTo>
                <a:lnTo>
                  <a:pt x="10289" y="460"/>
                </a:lnTo>
                <a:lnTo>
                  <a:pt x="10800" y="460"/>
                </a:lnTo>
                <a:lnTo>
                  <a:pt x="10800" y="0"/>
                </a:lnTo>
                <a:lnTo>
                  <a:pt x="10831" y="0"/>
                </a:lnTo>
                <a:lnTo>
                  <a:pt x="10831" y="460"/>
                </a:lnTo>
                <a:lnTo>
                  <a:pt x="11341" y="460"/>
                </a:lnTo>
                <a:lnTo>
                  <a:pt x="11341" y="0"/>
                </a:lnTo>
                <a:lnTo>
                  <a:pt x="11372" y="0"/>
                </a:lnTo>
                <a:lnTo>
                  <a:pt x="11372" y="460"/>
                </a:lnTo>
                <a:lnTo>
                  <a:pt x="11883" y="460"/>
                </a:lnTo>
                <a:lnTo>
                  <a:pt x="11883" y="0"/>
                </a:lnTo>
                <a:lnTo>
                  <a:pt x="11914" y="0"/>
                </a:lnTo>
                <a:lnTo>
                  <a:pt x="11914" y="460"/>
                </a:lnTo>
                <a:lnTo>
                  <a:pt x="12425" y="460"/>
                </a:lnTo>
                <a:lnTo>
                  <a:pt x="12425" y="0"/>
                </a:lnTo>
                <a:lnTo>
                  <a:pt x="12456" y="0"/>
                </a:lnTo>
                <a:lnTo>
                  <a:pt x="12456" y="460"/>
                </a:lnTo>
                <a:lnTo>
                  <a:pt x="12967" y="460"/>
                </a:lnTo>
                <a:lnTo>
                  <a:pt x="12967" y="0"/>
                </a:lnTo>
                <a:lnTo>
                  <a:pt x="12997" y="0"/>
                </a:lnTo>
                <a:lnTo>
                  <a:pt x="12997" y="460"/>
                </a:lnTo>
                <a:lnTo>
                  <a:pt x="13508" y="460"/>
                </a:lnTo>
                <a:lnTo>
                  <a:pt x="13508" y="0"/>
                </a:lnTo>
                <a:lnTo>
                  <a:pt x="13539" y="0"/>
                </a:lnTo>
                <a:lnTo>
                  <a:pt x="13539" y="460"/>
                </a:lnTo>
                <a:lnTo>
                  <a:pt x="14050" y="460"/>
                </a:lnTo>
                <a:lnTo>
                  <a:pt x="14050" y="0"/>
                </a:lnTo>
                <a:lnTo>
                  <a:pt x="14081" y="0"/>
                </a:lnTo>
                <a:lnTo>
                  <a:pt x="14081" y="460"/>
                </a:lnTo>
                <a:lnTo>
                  <a:pt x="14592" y="460"/>
                </a:lnTo>
                <a:lnTo>
                  <a:pt x="14592" y="0"/>
                </a:lnTo>
                <a:lnTo>
                  <a:pt x="14622" y="0"/>
                </a:lnTo>
                <a:lnTo>
                  <a:pt x="14622" y="460"/>
                </a:lnTo>
                <a:lnTo>
                  <a:pt x="15133" y="460"/>
                </a:lnTo>
                <a:lnTo>
                  <a:pt x="15133" y="0"/>
                </a:lnTo>
                <a:lnTo>
                  <a:pt x="15164" y="0"/>
                </a:lnTo>
                <a:lnTo>
                  <a:pt x="15164" y="5228"/>
                </a:lnTo>
                <a:lnTo>
                  <a:pt x="15133" y="5257"/>
                </a:lnTo>
                <a:lnTo>
                  <a:pt x="15133" y="5126"/>
                </a:lnTo>
                <a:lnTo>
                  <a:pt x="14622" y="5126"/>
                </a:lnTo>
                <a:lnTo>
                  <a:pt x="14622" y="5562"/>
                </a:lnTo>
                <a:lnTo>
                  <a:pt x="14810" y="5562"/>
                </a:lnTo>
                <a:lnTo>
                  <a:pt x="14780" y="5590"/>
                </a:lnTo>
                <a:lnTo>
                  <a:pt x="14622" y="5590"/>
                </a:lnTo>
                <a:lnTo>
                  <a:pt x="14622" y="5739"/>
                </a:lnTo>
                <a:lnTo>
                  <a:pt x="14592" y="5768"/>
                </a:lnTo>
                <a:lnTo>
                  <a:pt x="14592" y="5590"/>
                </a:lnTo>
                <a:lnTo>
                  <a:pt x="14081" y="5590"/>
                </a:lnTo>
                <a:lnTo>
                  <a:pt x="14081" y="6026"/>
                </a:lnTo>
                <a:lnTo>
                  <a:pt x="14319" y="6026"/>
                </a:lnTo>
                <a:lnTo>
                  <a:pt x="14289" y="6054"/>
                </a:lnTo>
                <a:lnTo>
                  <a:pt x="14081" y="6054"/>
                </a:lnTo>
                <a:lnTo>
                  <a:pt x="14081" y="6251"/>
                </a:lnTo>
                <a:lnTo>
                  <a:pt x="14050" y="6280"/>
                </a:lnTo>
                <a:lnTo>
                  <a:pt x="14050" y="6054"/>
                </a:lnTo>
                <a:lnTo>
                  <a:pt x="13539" y="6054"/>
                </a:lnTo>
                <a:lnTo>
                  <a:pt x="13539" y="6460"/>
                </a:lnTo>
                <a:lnTo>
                  <a:pt x="13508" y="6460"/>
                </a:lnTo>
                <a:lnTo>
                  <a:pt x="13508" y="6054"/>
                </a:lnTo>
                <a:lnTo>
                  <a:pt x="12997" y="6054"/>
                </a:lnTo>
                <a:lnTo>
                  <a:pt x="12997" y="6460"/>
                </a:lnTo>
                <a:lnTo>
                  <a:pt x="12967" y="6460"/>
                </a:lnTo>
                <a:lnTo>
                  <a:pt x="12967" y="6054"/>
                </a:lnTo>
                <a:lnTo>
                  <a:pt x="12456" y="6054"/>
                </a:lnTo>
                <a:lnTo>
                  <a:pt x="12456" y="6460"/>
                </a:lnTo>
                <a:lnTo>
                  <a:pt x="12425" y="6460"/>
                </a:lnTo>
                <a:lnTo>
                  <a:pt x="12425" y="6054"/>
                </a:lnTo>
                <a:lnTo>
                  <a:pt x="11914" y="6054"/>
                </a:lnTo>
                <a:lnTo>
                  <a:pt x="11914" y="6460"/>
                </a:lnTo>
                <a:lnTo>
                  <a:pt x="11883" y="6460"/>
                </a:lnTo>
                <a:lnTo>
                  <a:pt x="11883" y="6054"/>
                </a:lnTo>
                <a:lnTo>
                  <a:pt x="11372" y="6054"/>
                </a:lnTo>
                <a:lnTo>
                  <a:pt x="11372" y="6460"/>
                </a:lnTo>
                <a:lnTo>
                  <a:pt x="11341" y="6460"/>
                </a:lnTo>
                <a:lnTo>
                  <a:pt x="11341" y="6054"/>
                </a:lnTo>
                <a:lnTo>
                  <a:pt x="10831" y="6054"/>
                </a:lnTo>
                <a:lnTo>
                  <a:pt x="10831" y="6460"/>
                </a:lnTo>
                <a:lnTo>
                  <a:pt x="10800" y="6460"/>
                </a:lnTo>
                <a:lnTo>
                  <a:pt x="10800" y="6054"/>
                </a:lnTo>
                <a:lnTo>
                  <a:pt x="10289" y="6054"/>
                </a:lnTo>
                <a:lnTo>
                  <a:pt x="10289" y="6460"/>
                </a:lnTo>
                <a:lnTo>
                  <a:pt x="10258" y="6460"/>
                </a:lnTo>
                <a:lnTo>
                  <a:pt x="10258" y="6054"/>
                </a:lnTo>
                <a:lnTo>
                  <a:pt x="9747" y="6054"/>
                </a:lnTo>
                <a:lnTo>
                  <a:pt x="9747" y="6460"/>
                </a:lnTo>
                <a:lnTo>
                  <a:pt x="9716" y="6460"/>
                </a:lnTo>
                <a:lnTo>
                  <a:pt x="9716" y="6054"/>
                </a:lnTo>
                <a:lnTo>
                  <a:pt x="9206" y="6054"/>
                </a:lnTo>
                <a:lnTo>
                  <a:pt x="9206" y="6460"/>
                </a:lnTo>
                <a:lnTo>
                  <a:pt x="9175" y="6460"/>
                </a:lnTo>
                <a:lnTo>
                  <a:pt x="9175" y="6054"/>
                </a:lnTo>
                <a:lnTo>
                  <a:pt x="8664" y="6054"/>
                </a:lnTo>
                <a:lnTo>
                  <a:pt x="8664" y="6460"/>
                </a:lnTo>
                <a:lnTo>
                  <a:pt x="8633" y="6460"/>
                </a:lnTo>
                <a:lnTo>
                  <a:pt x="8633" y="6054"/>
                </a:lnTo>
                <a:lnTo>
                  <a:pt x="8122" y="6054"/>
                </a:lnTo>
                <a:lnTo>
                  <a:pt x="8122" y="6460"/>
                </a:lnTo>
                <a:lnTo>
                  <a:pt x="8091" y="6460"/>
                </a:lnTo>
                <a:lnTo>
                  <a:pt x="8091" y="6054"/>
                </a:lnTo>
                <a:lnTo>
                  <a:pt x="7581" y="6054"/>
                </a:lnTo>
                <a:lnTo>
                  <a:pt x="7581" y="6460"/>
                </a:lnTo>
                <a:lnTo>
                  <a:pt x="7550" y="6460"/>
                </a:lnTo>
                <a:lnTo>
                  <a:pt x="7550" y="6054"/>
                </a:lnTo>
                <a:lnTo>
                  <a:pt x="7039" y="6054"/>
                </a:lnTo>
                <a:lnTo>
                  <a:pt x="7039" y="6460"/>
                </a:lnTo>
                <a:lnTo>
                  <a:pt x="7008" y="6460"/>
                </a:lnTo>
                <a:lnTo>
                  <a:pt x="7008" y="6054"/>
                </a:lnTo>
                <a:lnTo>
                  <a:pt x="6497" y="6054"/>
                </a:lnTo>
                <a:lnTo>
                  <a:pt x="6497" y="6460"/>
                </a:lnTo>
                <a:lnTo>
                  <a:pt x="6466" y="6460"/>
                </a:lnTo>
                <a:lnTo>
                  <a:pt x="6466" y="6054"/>
                </a:lnTo>
                <a:lnTo>
                  <a:pt x="5955" y="6054"/>
                </a:lnTo>
                <a:lnTo>
                  <a:pt x="5955" y="6460"/>
                </a:lnTo>
                <a:lnTo>
                  <a:pt x="5925" y="6460"/>
                </a:lnTo>
                <a:lnTo>
                  <a:pt x="5925" y="6054"/>
                </a:lnTo>
                <a:lnTo>
                  <a:pt x="5414" y="6054"/>
                </a:lnTo>
                <a:lnTo>
                  <a:pt x="5414" y="6460"/>
                </a:lnTo>
                <a:lnTo>
                  <a:pt x="5383" y="6460"/>
                </a:lnTo>
                <a:lnTo>
                  <a:pt x="5383" y="6054"/>
                </a:lnTo>
                <a:lnTo>
                  <a:pt x="4872" y="6054"/>
                </a:lnTo>
                <a:lnTo>
                  <a:pt x="4872" y="6460"/>
                </a:lnTo>
                <a:lnTo>
                  <a:pt x="4841" y="6460"/>
                </a:lnTo>
                <a:lnTo>
                  <a:pt x="4841" y="6054"/>
                </a:lnTo>
                <a:lnTo>
                  <a:pt x="4330" y="6054"/>
                </a:lnTo>
                <a:lnTo>
                  <a:pt x="4330" y="6460"/>
                </a:lnTo>
                <a:lnTo>
                  <a:pt x="4300" y="6460"/>
                </a:lnTo>
                <a:lnTo>
                  <a:pt x="4300" y="6054"/>
                </a:lnTo>
                <a:lnTo>
                  <a:pt x="3789" y="6054"/>
                </a:lnTo>
                <a:lnTo>
                  <a:pt x="3789" y="6460"/>
                </a:lnTo>
                <a:lnTo>
                  <a:pt x="3758" y="6460"/>
                </a:lnTo>
                <a:lnTo>
                  <a:pt x="3758" y="6054"/>
                </a:lnTo>
                <a:lnTo>
                  <a:pt x="3247" y="6054"/>
                </a:lnTo>
                <a:lnTo>
                  <a:pt x="3247" y="6460"/>
                </a:lnTo>
                <a:lnTo>
                  <a:pt x="3216" y="6460"/>
                </a:lnTo>
                <a:lnTo>
                  <a:pt x="3216" y="6054"/>
                </a:lnTo>
                <a:lnTo>
                  <a:pt x="2705" y="6054"/>
                </a:lnTo>
                <a:lnTo>
                  <a:pt x="2705" y="6460"/>
                </a:lnTo>
                <a:lnTo>
                  <a:pt x="2675" y="6460"/>
                </a:lnTo>
                <a:lnTo>
                  <a:pt x="2675" y="6054"/>
                </a:lnTo>
                <a:lnTo>
                  <a:pt x="2164" y="6054"/>
                </a:lnTo>
                <a:lnTo>
                  <a:pt x="2164" y="6460"/>
                </a:lnTo>
                <a:lnTo>
                  <a:pt x="2133" y="6460"/>
                </a:lnTo>
                <a:lnTo>
                  <a:pt x="2133" y="6054"/>
                </a:lnTo>
                <a:lnTo>
                  <a:pt x="1622" y="6054"/>
                </a:lnTo>
                <a:lnTo>
                  <a:pt x="1622" y="6460"/>
                </a:lnTo>
                <a:lnTo>
                  <a:pt x="1591" y="6460"/>
                </a:lnTo>
                <a:lnTo>
                  <a:pt x="1591" y="6054"/>
                </a:lnTo>
                <a:lnTo>
                  <a:pt x="1080" y="6054"/>
                </a:lnTo>
                <a:lnTo>
                  <a:pt x="1080" y="6460"/>
                </a:lnTo>
                <a:lnTo>
                  <a:pt x="1049" y="6460"/>
                </a:lnTo>
                <a:lnTo>
                  <a:pt x="1049" y="6054"/>
                </a:lnTo>
                <a:lnTo>
                  <a:pt x="539" y="6054"/>
                </a:lnTo>
                <a:lnTo>
                  <a:pt x="539" y="6460"/>
                </a:lnTo>
                <a:lnTo>
                  <a:pt x="508" y="6460"/>
                </a:lnTo>
                <a:lnTo>
                  <a:pt x="508" y="6054"/>
                </a:lnTo>
                <a:lnTo>
                  <a:pt x="31" y="6054"/>
                </a:lnTo>
                <a:lnTo>
                  <a:pt x="31" y="6460"/>
                </a:lnTo>
                <a:lnTo>
                  <a:pt x="0" y="64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2" name="矩形: 圆角 21"/>
          <p:cNvSpPr/>
          <p:nvPr>
            <p:custDataLst>
              <p:tags r:id="rId4"/>
            </p:custDataLst>
          </p:nvPr>
        </p:nvSpPr>
        <p:spPr>
          <a:xfrm>
            <a:off x="672465" y="1718310"/>
            <a:ext cx="10904855" cy="443230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>
            <p:custDataLst>
              <p:tags r:id="rId5"/>
            </p:custDataLst>
          </p:nvPr>
        </p:nvSpPr>
        <p:spPr>
          <a:xfrm>
            <a:off x="1158240" y="2425700"/>
            <a:ext cx="9933305" cy="35909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l"/>
            <a:r>
              <a:rPr lang="zh-CN" altLang="en-US" kern="0" spc="0" dirty="0">
                <a:ln>
                  <a:noFill/>
                  <a:prstDash val="sysDot"/>
                </a:ln>
                <a:solidFill>
                  <a:srgbClr val="262626"/>
                </a:solidFill>
                <a:latin typeface="+mn-ea"/>
                <a:ea typeface="+mn-ea"/>
                <a:sym typeface="+mn-ea"/>
              </a:rPr>
              <a:t>场景：股票行情、体育比分更新
优化：按需推送，减少冗余数据</a:t>
            </a:r>
            <a:endParaRPr lang="zh-CN" altLang="en-US" kern="0" spc="0" dirty="0">
              <a:ln>
                <a:noFill/>
                <a:prstDash val="sysDot"/>
              </a:ln>
              <a:solidFill>
                <a:srgbClr val="262626"/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2" name="椭圆 1"/>
          <p:cNvSpPr/>
          <p:nvPr>
            <p:custDataLst>
              <p:tags r:id="rId6"/>
            </p:custDataLst>
          </p:nvPr>
        </p:nvSpPr>
        <p:spPr>
          <a:xfrm flipH="1">
            <a:off x="10309225" y="1776730"/>
            <a:ext cx="107950" cy="107950"/>
          </a:xfrm>
          <a:prstGeom prst="ellipse">
            <a:avLst/>
          </a:prstGeom>
          <a:noFill/>
          <a:ln w="1587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弧形 2"/>
          <p:cNvSpPr/>
          <p:nvPr>
            <p:custDataLst>
              <p:tags r:id="rId7"/>
            </p:custDataLst>
          </p:nvPr>
        </p:nvSpPr>
        <p:spPr>
          <a:xfrm flipH="1">
            <a:off x="10257790" y="1581150"/>
            <a:ext cx="179705" cy="248285"/>
          </a:xfrm>
          <a:prstGeom prst="arc">
            <a:avLst>
              <a:gd name="adj1" fmla="val 4337702"/>
              <a:gd name="adj2" fmla="val 0"/>
            </a:avLst>
          </a:prstGeom>
          <a:noFill/>
          <a:ln w="44450"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>
            <p:custDataLst>
              <p:tags r:id="rId8"/>
            </p:custDataLst>
          </p:nvPr>
        </p:nvSpPr>
        <p:spPr>
          <a:xfrm flipH="1">
            <a:off x="9706610" y="1776730"/>
            <a:ext cx="107950" cy="107950"/>
          </a:xfrm>
          <a:prstGeom prst="ellipse">
            <a:avLst/>
          </a:prstGeom>
          <a:noFill/>
          <a:ln w="1587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弧形 4"/>
          <p:cNvSpPr/>
          <p:nvPr>
            <p:custDataLst>
              <p:tags r:id="rId9"/>
            </p:custDataLst>
          </p:nvPr>
        </p:nvSpPr>
        <p:spPr>
          <a:xfrm flipH="1">
            <a:off x="9655175" y="1581150"/>
            <a:ext cx="179705" cy="248285"/>
          </a:xfrm>
          <a:prstGeom prst="arc">
            <a:avLst>
              <a:gd name="adj1" fmla="val 4337702"/>
              <a:gd name="adj2" fmla="val 0"/>
            </a:avLst>
          </a:prstGeom>
          <a:noFill/>
          <a:ln w="44450"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>
            <p:custDataLst>
              <p:tags r:id="rId10"/>
            </p:custDataLst>
          </p:nvPr>
        </p:nvSpPr>
        <p:spPr>
          <a:xfrm flipH="1">
            <a:off x="9103995" y="1776730"/>
            <a:ext cx="107950" cy="107950"/>
          </a:xfrm>
          <a:prstGeom prst="ellipse">
            <a:avLst/>
          </a:prstGeom>
          <a:noFill/>
          <a:ln w="1587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弧形 6"/>
          <p:cNvSpPr/>
          <p:nvPr>
            <p:custDataLst>
              <p:tags r:id="rId11"/>
            </p:custDataLst>
          </p:nvPr>
        </p:nvSpPr>
        <p:spPr>
          <a:xfrm flipH="1">
            <a:off x="9052560" y="1581150"/>
            <a:ext cx="179705" cy="248285"/>
          </a:xfrm>
          <a:prstGeom prst="arc">
            <a:avLst>
              <a:gd name="adj1" fmla="val 4337702"/>
              <a:gd name="adj2" fmla="val 0"/>
            </a:avLst>
          </a:prstGeom>
          <a:noFill/>
          <a:ln w="44450"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>
            <p:custDataLst>
              <p:tags r:id="rId12"/>
            </p:custDataLst>
          </p:nvPr>
        </p:nvSpPr>
        <p:spPr>
          <a:xfrm>
            <a:off x="1599565" y="1776730"/>
            <a:ext cx="107950" cy="107950"/>
          </a:xfrm>
          <a:prstGeom prst="ellipse">
            <a:avLst/>
          </a:prstGeom>
          <a:noFill/>
          <a:ln w="1587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弧形 9"/>
          <p:cNvSpPr/>
          <p:nvPr>
            <p:custDataLst>
              <p:tags r:id="rId13"/>
            </p:custDataLst>
          </p:nvPr>
        </p:nvSpPr>
        <p:spPr>
          <a:xfrm>
            <a:off x="1576070" y="1581150"/>
            <a:ext cx="179705" cy="248285"/>
          </a:xfrm>
          <a:prstGeom prst="arc">
            <a:avLst>
              <a:gd name="adj1" fmla="val 4272007"/>
              <a:gd name="adj2" fmla="val 0"/>
            </a:avLst>
          </a:prstGeom>
          <a:noFill/>
          <a:ln w="44450"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>
            <p:custDataLst>
              <p:tags r:id="rId14"/>
            </p:custDataLst>
          </p:nvPr>
        </p:nvSpPr>
        <p:spPr>
          <a:xfrm>
            <a:off x="2202180" y="1776730"/>
            <a:ext cx="107950" cy="107950"/>
          </a:xfrm>
          <a:prstGeom prst="ellipse">
            <a:avLst/>
          </a:prstGeom>
          <a:noFill/>
          <a:ln w="1587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弧形 18"/>
          <p:cNvSpPr/>
          <p:nvPr>
            <p:custDataLst>
              <p:tags r:id="rId15"/>
            </p:custDataLst>
          </p:nvPr>
        </p:nvSpPr>
        <p:spPr>
          <a:xfrm>
            <a:off x="2179320" y="1581150"/>
            <a:ext cx="179705" cy="248285"/>
          </a:xfrm>
          <a:prstGeom prst="arc">
            <a:avLst>
              <a:gd name="adj1" fmla="val 4272007"/>
              <a:gd name="adj2" fmla="val 0"/>
            </a:avLst>
          </a:prstGeom>
          <a:noFill/>
          <a:ln w="44450"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>
            <p:custDataLst>
              <p:tags r:id="rId16"/>
            </p:custDataLst>
          </p:nvPr>
        </p:nvSpPr>
        <p:spPr>
          <a:xfrm>
            <a:off x="2804795" y="1776730"/>
            <a:ext cx="107950" cy="107950"/>
          </a:xfrm>
          <a:prstGeom prst="ellipse">
            <a:avLst/>
          </a:prstGeom>
          <a:noFill/>
          <a:ln w="15875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弧形 20"/>
          <p:cNvSpPr/>
          <p:nvPr>
            <p:custDataLst>
              <p:tags r:id="rId17"/>
            </p:custDataLst>
          </p:nvPr>
        </p:nvSpPr>
        <p:spPr>
          <a:xfrm>
            <a:off x="2780665" y="1581150"/>
            <a:ext cx="179705" cy="248285"/>
          </a:xfrm>
          <a:prstGeom prst="arc">
            <a:avLst>
              <a:gd name="adj1" fmla="val 4272007"/>
              <a:gd name="adj2" fmla="val 0"/>
            </a:avLst>
          </a:prstGeom>
          <a:noFill/>
          <a:ln w="44450"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直角三角形 7"/>
          <p:cNvSpPr/>
          <p:nvPr>
            <p:custDataLst>
              <p:tags r:id="rId18"/>
            </p:custDataLst>
          </p:nvPr>
        </p:nvSpPr>
        <p:spPr>
          <a:xfrm rot="5400000">
            <a:off x="10775315" y="5476240"/>
            <a:ext cx="800100" cy="800100"/>
          </a:xfrm>
          <a:prstGeom prst="rtTriangl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进阶应用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08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/data/temp/319538d5-b150-11ef-a9f8-3a4218954938.jpg319538d5-b150-11ef-a9f8-3a421895493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72" r="172"/>
          <a:stretch>
            <a:fillRect/>
          </a:stretch>
        </p:blipFill>
        <p:spPr>
          <a:xfrm>
            <a:off x="-9525" y="839788"/>
            <a:ext cx="12211685" cy="3709035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847715" y="6031865"/>
            <a:ext cx="76200" cy="762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6057265" y="6031865"/>
            <a:ext cx="76200" cy="762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6266815" y="6031865"/>
            <a:ext cx="76200" cy="762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正文"/>
          <p:cNvSpPr txBox="1"/>
          <p:nvPr>
            <p:custDataLst>
              <p:tags r:id="rId6"/>
            </p:custDataLst>
          </p:nvPr>
        </p:nvSpPr>
        <p:spPr>
          <a:xfrm>
            <a:off x="962660" y="5047615"/>
            <a:ext cx="10266045" cy="7962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indent="0" algn="l" fontAlgn="auto">
              <a:lnSpc>
                <a:spcPct val="130000"/>
              </a:lnSpc>
            </a:pP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WebSocket 传递信令，WebRTC 实现音视频流传输</a:t>
            </a:r>
            <a:endParaRPr lang="zh-CN" altLang="en-US" sz="14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4" name="任意多边形 13"/>
          <p:cNvSpPr/>
          <p:nvPr>
            <p:custDataLst>
              <p:tags r:id="rId7"/>
            </p:custDataLst>
          </p:nvPr>
        </p:nvSpPr>
        <p:spPr>
          <a:xfrm>
            <a:off x="0" y="836295"/>
            <a:ext cx="5386705" cy="3716020"/>
          </a:xfrm>
          <a:custGeom>
            <a:avLst/>
            <a:gdLst>
              <a:gd name="connsiteX0" fmla="*/ 0 w 5483"/>
              <a:gd name="connsiteY0" fmla="*/ 0 h 7315"/>
              <a:gd name="connsiteX1" fmla="*/ 2742 w 5483"/>
              <a:gd name="connsiteY1" fmla="*/ 0 h 7315"/>
              <a:gd name="connsiteX2" fmla="*/ 5483 w 5483"/>
              <a:gd name="connsiteY2" fmla="*/ 7315 h 7315"/>
              <a:gd name="connsiteX3" fmla="*/ 0 w 5483"/>
              <a:gd name="connsiteY3" fmla="*/ 7315 h 7315"/>
              <a:gd name="connsiteX4" fmla="*/ 0 w 5483"/>
              <a:gd name="connsiteY4" fmla="*/ 0 h 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3" h="7315">
                <a:moveTo>
                  <a:pt x="0" y="0"/>
                </a:moveTo>
                <a:lnTo>
                  <a:pt x="2742" y="0"/>
                </a:lnTo>
                <a:lnTo>
                  <a:pt x="5483" y="7315"/>
                </a:lnTo>
                <a:lnTo>
                  <a:pt x="0" y="73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418465" y="1791335"/>
            <a:ext cx="3507740" cy="1831340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000" dirty="0">
                <a:solidFill>
                  <a:srgbClr val="FFFFFF"/>
                </a:solidFill>
                <a:sym typeface="+mn-ea"/>
              </a:rPr>
              <a:t>WebRTC 与 WebSocket 集成</a:t>
            </a:r>
            <a:endParaRPr lang="zh-CN" altLang="en-US" sz="4000" dirty="0">
              <a:solidFill>
                <a:srgbClr val="FFFFFF"/>
              </a:solidFill>
              <a:sym typeface="+mn-ea"/>
            </a:endParaRPr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5967095" y="297180"/>
            <a:ext cx="5412740" cy="959485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635" y="4232275"/>
            <a:ext cx="7011035" cy="983615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标题 16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765175" y="1466850"/>
            <a:ext cx="5632450" cy="721360"/>
          </a:xfrm>
        </p:spPr>
        <p:txBody>
          <a:bodyPr/>
          <a:lstStyle/>
          <a:p>
            <a:pPr algn="l"/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与 MQTT 的结合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7011035" y="-635"/>
            <a:ext cx="456184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4" name="图片 3" descr="/data/temp/32e29c14-b150-11ef-ab4a-c6e4673c940e.jpg32e29c14-b150-11ef-ab4a-c6e4673c940e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lum bright="6000" contrast="-6000"/>
          </a:blip>
          <a:srcRect l="316" r="316"/>
          <a:stretch>
            <a:fillRect/>
          </a:stretch>
        </p:blipFill>
        <p:spPr>
          <a:xfrm>
            <a:off x="764540" y="2306955"/>
            <a:ext cx="8841105" cy="2504440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7011670" y="6455410"/>
            <a:ext cx="4560570" cy="4019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正文"/>
          <p:cNvSpPr txBox="1"/>
          <p:nvPr>
            <p:custDataLst>
              <p:tags r:id="rId8"/>
            </p:custDataLst>
          </p:nvPr>
        </p:nvSpPr>
        <p:spPr>
          <a:xfrm>
            <a:off x="765810" y="5311775"/>
            <a:ext cx="5631815" cy="651510"/>
          </a:xfrm>
          <a:prstGeom prst="rect">
            <a:avLst/>
          </a:prstGeom>
          <a:noFill/>
        </p:spPr>
        <p:txBody>
          <a:bodyPr wrap="square" lIns="71755" tIns="0" rIns="71755" bIns="0" rtlCol="0" anchor="t" anchorCtr="0">
            <a:noAutofit/>
          </a:bodyPr>
          <a:lstStyle/>
          <a:p>
            <a:pPr indent="0" algn="l" fontAlgn="auto">
              <a:lnSpc>
                <a:spcPct val="130000"/>
              </a:lnSpc>
              <a:buClr>
                <a:srgbClr val="376FFF"/>
              </a:buClr>
              <a:buSzPct val="80000"/>
              <a:buNone/>
            </a:pP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用于物联网实时通信
WebSocket 作为浏览器与 MQTT Broker 的桥梁</a:t>
            </a:r>
            <a:endParaRPr lang="zh-CN" altLang="en-US" sz="14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5" name="椭圆 14"/>
          <p:cNvSpPr/>
          <p:nvPr>
            <p:custDataLst>
              <p:tags r:id="rId9"/>
            </p:custDataLst>
          </p:nvPr>
        </p:nvSpPr>
        <p:spPr>
          <a:xfrm>
            <a:off x="765175" y="6344285"/>
            <a:ext cx="111125" cy="111125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noFill/>
              <a:sym typeface="+mn-ea"/>
            </a:endParaRPr>
          </a:p>
        </p:txBody>
      </p:sp>
      <p:sp>
        <p:nvSpPr>
          <p:cNvPr id="16" name="椭圆 15"/>
          <p:cNvSpPr/>
          <p:nvPr>
            <p:custDataLst>
              <p:tags r:id="rId10"/>
            </p:custDataLst>
          </p:nvPr>
        </p:nvSpPr>
        <p:spPr>
          <a:xfrm>
            <a:off x="1020445" y="6344285"/>
            <a:ext cx="111125" cy="111125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边缘计算与 WebSocket</a:t>
            </a:r>
            <a:endParaRPr lang="zh-CN" altLang="en-US"/>
          </a:p>
        </p:txBody>
      </p:sp>
      <p:sp>
        <p:nvSpPr>
          <p:cNvPr id="72" name="矩形 71"/>
          <p:cNvSpPr/>
          <p:nvPr>
            <p:custDataLst>
              <p:tags r:id="rId2"/>
            </p:custDataLst>
          </p:nvPr>
        </p:nvSpPr>
        <p:spPr>
          <a:xfrm>
            <a:off x="946785" y="2167255"/>
            <a:ext cx="10182225" cy="3458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在边缘节点使用 WebSocket 传递实时分析结果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cxnSp>
        <p:nvCxnSpPr>
          <p:cNvPr id="76" name="直接连接符 75"/>
          <p:cNvCxnSpPr/>
          <p:nvPr>
            <p:custDataLst>
              <p:tags r:id="rId3"/>
            </p:custDataLst>
          </p:nvPr>
        </p:nvCxnSpPr>
        <p:spPr>
          <a:xfrm>
            <a:off x="6898640" y="5965825"/>
            <a:ext cx="467931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>
            <p:custDataLst>
              <p:tags r:id="rId4"/>
            </p:custDataLst>
          </p:nvPr>
        </p:nvCxnSpPr>
        <p:spPr>
          <a:xfrm>
            <a:off x="1627505" y="5865495"/>
            <a:ext cx="7217410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8" name="任意多边形: 形状 1397"/>
          <p:cNvSpPr/>
          <p:nvPr>
            <p:custDataLst>
              <p:tags r:id="rId5"/>
            </p:custDataLst>
          </p:nvPr>
        </p:nvSpPr>
        <p:spPr>
          <a:xfrm>
            <a:off x="635635" y="5552440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: 形状 1397"/>
          <p:cNvSpPr/>
          <p:nvPr>
            <p:custDataLst>
              <p:tags r:id="rId6"/>
            </p:custDataLst>
          </p:nvPr>
        </p:nvSpPr>
        <p:spPr>
          <a:xfrm>
            <a:off x="1092835" y="5670550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73" name="直接连接符 72"/>
          <p:cNvCxnSpPr/>
          <p:nvPr>
            <p:custDataLst>
              <p:tags r:id="rId7"/>
            </p:custDataLst>
          </p:nvPr>
        </p:nvCxnSpPr>
        <p:spPr>
          <a:xfrm>
            <a:off x="608965" y="1818640"/>
            <a:ext cx="384365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8"/>
            </p:custDataLst>
          </p:nvPr>
        </p:nvCxnSpPr>
        <p:spPr>
          <a:xfrm>
            <a:off x="2518410" y="1924685"/>
            <a:ext cx="7999095" cy="635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任意多边形: 形状 1397"/>
          <p:cNvSpPr/>
          <p:nvPr>
            <p:custDataLst>
              <p:tags r:id="rId9"/>
            </p:custDataLst>
          </p:nvPr>
        </p:nvSpPr>
        <p:spPr>
          <a:xfrm>
            <a:off x="10650855" y="1641475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任意多边形: 形状 1397"/>
          <p:cNvSpPr/>
          <p:nvPr>
            <p:custDataLst>
              <p:tags r:id="rId10"/>
            </p:custDataLst>
          </p:nvPr>
        </p:nvSpPr>
        <p:spPr>
          <a:xfrm>
            <a:off x="11108055" y="1759585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>
            <p:custDataLst>
              <p:tags r:id="rId11"/>
            </p:custDataLst>
          </p:nvPr>
        </p:nvCxnSpPr>
        <p:spPr>
          <a:xfrm>
            <a:off x="740410" y="1534160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12"/>
            </p:custDataLst>
          </p:nvPr>
        </p:nvCxnSpPr>
        <p:spPr>
          <a:xfrm>
            <a:off x="11346815" y="5031105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工具与资源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09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>
            <p:custDataLst>
              <p:tags r:id="rId1"/>
            </p:custDataLst>
          </p:nvPr>
        </p:nvSpPr>
        <p:spPr>
          <a:xfrm>
            <a:off x="1209040" y="90170"/>
            <a:ext cx="609600" cy="92202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60" h="1452">
                <a:moveTo>
                  <a:pt x="0" y="96"/>
                </a:move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49"/>
                  <a:pt x="149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lose/>
                <a:moveTo>
                  <a:pt x="0" y="516"/>
                </a:moveTo>
                <a:cubicBezTo>
                  <a:pt x="0" y="463"/>
                  <a:pt x="43" y="420"/>
                  <a:pt x="96" y="420"/>
                </a:cubicBezTo>
                <a:cubicBezTo>
                  <a:pt x="149" y="420"/>
                  <a:pt x="192" y="463"/>
                  <a:pt x="192" y="516"/>
                </a:cubicBezTo>
                <a:cubicBezTo>
                  <a:pt x="192" y="569"/>
                  <a:pt x="149" y="612"/>
                  <a:pt x="96" y="612"/>
                </a:cubicBezTo>
                <a:cubicBezTo>
                  <a:pt x="43" y="612"/>
                  <a:pt x="0" y="569"/>
                  <a:pt x="0" y="516"/>
                </a:cubicBezTo>
                <a:close/>
                <a:moveTo>
                  <a:pt x="0" y="936"/>
                </a:moveTo>
                <a:cubicBezTo>
                  <a:pt x="0" y="883"/>
                  <a:pt x="43" y="840"/>
                  <a:pt x="96" y="840"/>
                </a:cubicBezTo>
                <a:cubicBezTo>
                  <a:pt x="149" y="840"/>
                  <a:pt x="192" y="883"/>
                  <a:pt x="192" y="936"/>
                </a:cubicBezTo>
                <a:cubicBezTo>
                  <a:pt x="192" y="989"/>
                  <a:pt x="149" y="1032"/>
                  <a:pt x="96" y="1032"/>
                </a:cubicBezTo>
                <a:cubicBezTo>
                  <a:pt x="43" y="1032"/>
                  <a:pt x="0" y="989"/>
                  <a:pt x="0" y="936"/>
                </a:cubicBezTo>
                <a:close/>
                <a:moveTo>
                  <a:pt x="0" y="1356"/>
                </a:moveTo>
                <a:cubicBezTo>
                  <a:pt x="0" y="1303"/>
                  <a:pt x="43" y="1260"/>
                  <a:pt x="96" y="1260"/>
                </a:cubicBezTo>
                <a:cubicBezTo>
                  <a:pt x="149" y="1260"/>
                  <a:pt x="192" y="1303"/>
                  <a:pt x="192" y="1356"/>
                </a:cubicBezTo>
                <a:cubicBezTo>
                  <a:pt x="192" y="1409"/>
                  <a:pt x="149" y="1452"/>
                  <a:pt x="96" y="1452"/>
                </a:cubicBezTo>
                <a:cubicBezTo>
                  <a:pt x="43" y="1452"/>
                  <a:pt x="0" y="1409"/>
                  <a:pt x="0" y="1356"/>
                </a:cubicBezTo>
                <a:close/>
                <a:moveTo>
                  <a:pt x="384" y="96"/>
                </a:moveTo>
                <a:cubicBezTo>
                  <a:pt x="384" y="43"/>
                  <a:pt x="427" y="0"/>
                  <a:pt x="480" y="0"/>
                </a:cubicBezTo>
                <a:cubicBezTo>
                  <a:pt x="533" y="0"/>
                  <a:pt x="576" y="43"/>
                  <a:pt x="576" y="96"/>
                </a:cubicBezTo>
                <a:cubicBezTo>
                  <a:pt x="576" y="149"/>
                  <a:pt x="533" y="192"/>
                  <a:pt x="480" y="192"/>
                </a:cubicBezTo>
                <a:cubicBezTo>
                  <a:pt x="427" y="192"/>
                  <a:pt x="384" y="149"/>
                  <a:pt x="384" y="96"/>
                </a:cubicBezTo>
                <a:close/>
                <a:moveTo>
                  <a:pt x="384" y="516"/>
                </a:moveTo>
                <a:cubicBezTo>
                  <a:pt x="384" y="463"/>
                  <a:pt x="427" y="420"/>
                  <a:pt x="480" y="420"/>
                </a:cubicBezTo>
                <a:cubicBezTo>
                  <a:pt x="533" y="420"/>
                  <a:pt x="576" y="463"/>
                  <a:pt x="576" y="516"/>
                </a:cubicBezTo>
                <a:cubicBezTo>
                  <a:pt x="576" y="569"/>
                  <a:pt x="533" y="612"/>
                  <a:pt x="480" y="612"/>
                </a:cubicBezTo>
                <a:cubicBezTo>
                  <a:pt x="427" y="612"/>
                  <a:pt x="384" y="569"/>
                  <a:pt x="384" y="516"/>
                </a:cubicBezTo>
                <a:close/>
                <a:moveTo>
                  <a:pt x="384" y="936"/>
                </a:moveTo>
                <a:cubicBezTo>
                  <a:pt x="384" y="883"/>
                  <a:pt x="427" y="840"/>
                  <a:pt x="480" y="840"/>
                </a:cubicBezTo>
                <a:cubicBezTo>
                  <a:pt x="533" y="840"/>
                  <a:pt x="576" y="883"/>
                  <a:pt x="576" y="936"/>
                </a:cubicBezTo>
                <a:cubicBezTo>
                  <a:pt x="576" y="989"/>
                  <a:pt x="533" y="1032"/>
                  <a:pt x="480" y="1032"/>
                </a:cubicBezTo>
                <a:cubicBezTo>
                  <a:pt x="427" y="1032"/>
                  <a:pt x="384" y="989"/>
                  <a:pt x="384" y="936"/>
                </a:cubicBezTo>
                <a:close/>
                <a:moveTo>
                  <a:pt x="384" y="1356"/>
                </a:moveTo>
                <a:cubicBezTo>
                  <a:pt x="384" y="1303"/>
                  <a:pt x="427" y="1260"/>
                  <a:pt x="480" y="1260"/>
                </a:cubicBezTo>
                <a:cubicBezTo>
                  <a:pt x="533" y="1260"/>
                  <a:pt x="576" y="1303"/>
                  <a:pt x="576" y="1356"/>
                </a:cubicBezTo>
                <a:cubicBezTo>
                  <a:pt x="576" y="1409"/>
                  <a:pt x="533" y="1452"/>
                  <a:pt x="480" y="1452"/>
                </a:cubicBezTo>
                <a:cubicBezTo>
                  <a:pt x="427" y="1452"/>
                  <a:pt x="384" y="1409"/>
                  <a:pt x="384" y="1356"/>
                </a:cubicBezTo>
                <a:close/>
                <a:moveTo>
                  <a:pt x="768" y="96"/>
                </a:moveTo>
                <a:cubicBezTo>
                  <a:pt x="768" y="43"/>
                  <a:pt x="811" y="0"/>
                  <a:pt x="864" y="0"/>
                </a:cubicBezTo>
                <a:cubicBezTo>
                  <a:pt x="917" y="0"/>
                  <a:pt x="960" y="43"/>
                  <a:pt x="960" y="96"/>
                </a:cubicBezTo>
                <a:cubicBezTo>
                  <a:pt x="960" y="149"/>
                  <a:pt x="917" y="192"/>
                  <a:pt x="864" y="192"/>
                </a:cubicBezTo>
                <a:cubicBezTo>
                  <a:pt x="811" y="192"/>
                  <a:pt x="768" y="149"/>
                  <a:pt x="768" y="96"/>
                </a:cubicBezTo>
                <a:close/>
                <a:moveTo>
                  <a:pt x="768" y="516"/>
                </a:moveTo>
                <a:cubicBezTo>
                  <a:pt x="768" y="463"/>
                  <a:pt x="811" y="420"/>
                  <a:pt x="864" y="420"/>
                </a:cubicBezTo>
                <a:cubicBezTo>
                  <a:pt x="917" y="420"/>
                  <a:pt x="960" y="463"/>
                  <a:pt x="960" y="516"/>
                </a:cubicBezTo>
                <a:cubicBezTo>
                  <a:pt x="960" y="569"/>
                  <a:pt x="917" y="612"/>
                  <a:pt x="864" y="612"/>
                </a:cubicBezTo>
                <a:cubicBezTo>
                  <a:pt x="811" y="612"/>
                  <a:pt x="768" y="569"/>
                  <a:pt x="768" y="516"/>
                </a:cubicBezTo>
                <a:close/>
                <a:moveTo>
                  <a:pt x="768" y="936"/>
                </a:moveTo>
                <a:cubicBezTo>
                  <a:pt x="768" y="883"/>
                  <a:pt x="811" y="840"/>
                  <a:pt x="864" y="840"/>
                </a:cubicBezTo>
                <a:cubicBezTo>
                  <a:pt x="917" y="840"/>
                  <a:pt x="960" y="883"/>
                  <a:pt x="960" y="936"/>
                </a:cubicBezTo>
                <a:cubicBezTo>
                  <a:pt x="960" y="989"/>
                  <a:pt x="917" y="1032"/>
                  <a:pt x="864" y="1032"/>
                </a:cubicBezTo>
                <a:cubicBezTo>
                  <a:pt x="811" y="1032"/>
                  <a:pt x="768" y="989"/>
                  <a:pt x="768" y="936"/>
                </a:cubicBezTo>
                <a:close/>
                <a:moveTo>
                  <a:pt x="768" y="1356"/>
                </a:moveTo>
                <a:cubicBezTo>
                  <a:pt x="768" y="1303"/>
                  <a:pt x="811" y="1260"/>
                  <a:pt x="864" y="1260"/>
                </a:cubicBezTo>
                <a:cubicBezTo>
                  <a:pt x="917" y="1260"/>
                  <a:pt x="960" y="1303"/>
                  <a:pt x="960" y="1356"/>
                </a:cubicBezTo>
                <a:cubicBezTo>
                  <a:pt x="960" y="1409"/>
                  <a:pt x="917" y="1452"/>
                  <a:pt x="864" y="1452"/>
                </a:cubicBezTo>
                <a:cubicBezTo>
                  <a:pt x="811" y="1452"/>
                  <a:pt x="768" y="1409"/>
                  <a:pt x="768" y="135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0" y="4552315"/>
            <a:ext cx="12191365" cy="2305685"/>
          </a:xfrm>
          <a:prstGeom prst="rect">
            <a:avLst/>
          </a:prstGeom>
          <a:gradFill>
            <a:gsLst>
              <a:gs pos="50000">
                <a:schemeClr val="accent1"/>
              </a:gs>
              <a:gs pos="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/data/temp/35f629f9-b150-11ef-ba1d-a2296024183e.jpg35f629f9-b150-11ef-ba1d-a2296024183e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lum bright="6000"/>
          </a:blip>
          <a:srcRect t="85" b="85"/>
          <a:stretch>
            <a:fillRect/>
          </a:stretch>
        </p:blipFill>
        <p:spPr>
          <a:xfrm>
            <a:off x="824865" y="1042035"/>
            <a:ext cx="10541635" cy="4699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6601" h="7519">
                <a:moveTo>
                  <a:pt x="0" y="0"/>
                </a:moveTo>
                <a:lnTo>
                  <a:pt x="16601" y="0"/>
                </a:lnTo>
                <a:lnTo>
                  <a:pt x="16601" y="7519"/>
                </a:lnTo>
                <a:lnTo>
                  <a:pt x="0" y="7519"/>
                </a:lnTo>
                <a:lnTo>
                  <a:pt x="0" y="0"/>
                </a:lnTo>
                <a:close/>
              </a:path>
            </a:pathLst>
          </a:custGeom>
          <a:ln w="63500">
            <a:solidFill>
              <a:schemeClr val="accent1"/>
            </a:solidFill>
          </a:ln>
        </p:spPr>
      </p:pic>
      <p:sp>
        <p:nvSpPr>
          <p:cNvPr id="9" name="正文"/>
          <p:cNvSpPr txBox="1"/>
          <p:nvPr>
            <p:custDataLst>
              <p:tags r:id="rId5"/>
            </p:custDataLst>
          </p:nvPr>
        </p:nvSpPr>
        <p:spPr>
          <a:xfrm>
            <a:off x="824865" y="5930900"/>
            <a:ext cx="10541000" cy="3702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indent="0" algn="r" fontAlgn="auto">
              <a:lnSpc>
                <a:spcPct val="130000"/>
              </a:lnSpc>
              <a:buClr>
                <a:srgbClr val="376FFF"/>
              </a:buClr>
              <a:buSzPct val="80000"/>
              <a:buNone/>
            </a:pPr>
            <a:r>
              <a:rPr lang="zh-CN" altLang="en-US" sz="1200" spc="150" dirty="0">
                <a:solidFill>
                  <a:srgbClr val="FFFFFF"/>
                </a:solidFill>
                <a:latin typeface="+mn-ea"/>
                <a:sym typeface="+mn-ea"/>
              </a:rPr>
              <a:t>Postman WebSocket 模块
wscat
Chrome DevTools</a:t>
            </a:r>
            <a:endParaRPr lang="zh-CN" altLang="en-US" sz="1200" spc="150" dirty="0">
              <a:solidFill>
                <a:srgbClr val="FFFFFF"/>
              </a:solidFill>
              <a:latin typeface="+mn-ea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5770800" y="568800"/>
            <a:ext cx="4694400" cy="752400"/>
          </a:xfrm>
          <a:solidFill>
            <a:schemeClr val="accent1"/>
          </a:solidFill>
        </p:spPr>
        <p:txBody>
          <a:bodyPr/>
          <a:lstStyle/>
          <a:p>
            <a:r>
              <a:rPr lang="zh-CN" altLang="en-US" sz="2000" dirty="0">
                <a:solidFill>
                  <a:srgbClr val="FFFFFF"/>
                </a:solidFill>
              </a:rPr>
              <a:t>调试工具</a:t>
            </a:r>
            <a:endParaRPr lang="zh-CN" altLang="en-US" sz="2000" dirty="0">
              <a:solidFill>
                <a:srgbClr val="FFFFFF"/>
              </a:solidFill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42670" y="3490595"/>
            <a:ext cx="2555240" cy="2051050"/>
          </a:xfr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rgbClr val="333333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 spc="0">
                <a:solidFill>
                  <a:schemeClr val="tx1"/>
                </a:solidFill>
                <a:latin typeface="+mj-ea"/>
                <a:sym typeface="+mn-ea"/>
              </a:rPr>
              <a:t>学习资源</a:t>
            </a:r>
            <a:endParaRPr lang="zh-CN" altLang="en-US" spc="0">
              <a:solidFill>
                <a:schemeClr val="tx1"/>
              </a:solidFill>
              <a:latin typeface="+mj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4033520" y="5490210"/>
            <a:ext cx="7543800" cy="671830"/>
          </a:xfrm>
          <a:prstGeom prst="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/data/temp/3340eac2-b150-11ef-8a24-d21c49582f77.jpg@base@tag=imgScale&amp;m=1&amp;w=2094&amp;h=1400&amp;q=953340eac2-b150-11ef-8a24-d21c49582f7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r="2970"/>
          <a:stretch>
            <a:fillRect/>
          </a:stretch>
        </p:blipFill>
        <p:spPr>
          <a:xfrm>
            <a:off x="4033520" y="845820"/>
            <a:ext cx="7543800" cy="504444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880" h="7944">
                <a:moveTo>
                  <a:pt x="0" y="0"/>
                </a:moveTo>
                <a:lnTo>
                  <a:pt x="11880" y="0"/>
                </a:lnTo>
                <a:lnTo>
                  <a:pt x="11880" y="7944"/>
                </a:lnTo>
                <a:lnTo>
                  <a:pt x="0" y="794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608330" y="845820"/>
            <a:ext cx="3425190" cy="22967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lIns="360045" rIns="323850" rtlCol="0" anchor="ctr"/>
          <a:lstStyle/>
          <a:p>
            <a:pPr indent="0" algn="l" fontAlgn="auto">
              <a:lnSpc>
                <a:spcPct val="130000"/>
              </a:lnSpc>
            </a:pPr>
            <a:r>
              <a:rPr lang="zh-CN" altLang="en-US" sz="1400" spc="150" dirty="0">
                <a:solidFill>
                  <a:schemeClr val="lt1">
                    <a:lumMod val="100000"/>
                  </a:schemeClr>
                </a:solidFill>
                <a:latin typeface="+mn-ea"/>
                <a:sym typeface="+mn-ea"/>
              </a:rPr>
              <a:t>MDN WebSocket 文档
RFC 6455</a:t>
            </a:r>
            <a:endParaRPr lang="zh-CN" altLang="en-US" sz="1400" spc="150" dirty="0">
              <a:solidFill>
                <a:schemeClr val="lt1">
                  <a:lumMod val="10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608330" y="6000750"/>
            <a:ext cx="161290" cy="1612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7"/>
            </p:custDataLst>
          </p:nvPr>
        </p:nvSpPr>
        <p:spPr>
          <a:xfrm>
            <a:off x="882015" y="6000750"/>
            <a:ext cx="161290" cy="161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总结与展望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10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72" name="矩形 71"/>
          <p:cNvSpPr/>
          <p:nvPr>
            <p:custDataLst>
              <p:tags r:id="rId2"/>
            </p:custDataLst>
          </p:nvPr>
        </p:nvSpPr>
        <p:spPr>
          <a:xfrm>
            <a:off x="946785" y="2167255"/>
            <a:ext cx="10182225" cy="3458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WebSocket 是现代 Web 实时通信的重要基石
适用于高频、低延迟的应用场景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cxnSp>
        <p:nvCxnSpPr>
          <p:cNvPr id="76" name="直接连接符 75"/>
          <p:cNvCxnSpPr/>
          <p:nvPr>
            <p:custDataLst>
              <p:tags r:id="rId3"/>
            </p:custDataLst>
          </p:nvPr>
        </p:nvCxnSpPr>
        <p:spPr>
          <a:xfrm>
            <a:off x="6898640" y="5965825"/>
            <a:ext cx="467931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>
            <p:custDataLst>
              <p:tags r:id="rId4"/>
            </p:custDataLst>
          </p:nvPr>
        </p:nvCxnSpPr>
        <p:spPr>
          <a:xfrm>
            <a:off x="1627505" y="5865495"/>
            <a:ext cx="7217410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8" name="任意多边形: 形状 1397"/>
          <p:cNvSpPr/>
          <p:nvPr>
            <p:custDataLst>
              <p:tags r:id="rId5"/>
            </p:custDataLst>
          </p:nvPr>
        </p:nvSpPr>
        <p:spPr>
          <a:xfrm>
            <a:off x="635635" y="5552440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: 形状 1397"/>
          <p:cNvSpPr/>
          <p:nvPr>
            <p:custDataLst>
              <p:tags r:id="rId6"/>
            </p:custDataLst>
          </p:nvPr>
        </p:nvSpPr>
        <p:spPr>
          <a:xfrm>
            <a:off x="1092835" y="5670550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73" name="直接连接符 72"/>
          <p:cNvCxnSpPr/>
          <p:nvPr>
            <p:custDataLst>
              <p:tags r:id="rId7"/>
            </p:custDataLst>
          </p:nvPr>
        </p:nvCxnSpPr>
        <p:spPr>
          <a:xfrm>
            <a:off x="608965" y="1818640"/>
            <a:ext cx="384365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8"/>
            </p:custDataLst>
          </p:nvPr>
        </p:nvCxnSpPr>
        <p:spPr>
          <a:xfrm>
            <a:off x="2518410" y="1924685"/>
            <a:ext cx="7999095" cy="635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任意多边形: 形状 1397"/>
          <p:cNvSpPr/>
          <p:nvPr>
            <p:custDataLst>
              <p:tags r:id="rId9"/>
            </p:custDataLst>
          </p:nvPr>
        </p:nvSpPr>
        <p:spPr>
          <a:xfrm>
            <a:off x="10650855" y="1641475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任意多边形: 形状 1397"/>
          <p:cNvSpPr/>
          <p:nvPr>
            <p:custDataLst>
              <p:tags r:id="rId10"/>
            </p:custDataLst>
          </p:nvPr>
        </p:nvSpPr>
        <p:spPr>
          <a:xfrm>
            <a:off x="11108055" y="1759585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>
            <p:custDataLst>
              <p:tags r:id="rId11"/>
            </p:custDataLst>
          </p:nvPr>
        </p:nvCxnSpPr>
        <p:spPr>
          <a:xfrm>
            <a:off x="740410" y="1534160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12"/>
            </p:custDataLst>
          </p:nvPr>
        </p:nvCxnSpPr>
        <p:spPr>
          <a:xfrm>
            <a:off x="11346815" y="5031105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背景</a:t>
            </a:r>
            <a:endParaRPr lang="zh-CN" altLang="en-US"/>
          </a:p>
        </p:txBody>
      </p:sp>
      <p:sp>
        <p:nvSpPr>
          <p:cNvPr id="72" name="矩形 71"/>
          <p:cNvSpPr/>
          <p:nvPr>
            <p:custDataLst>
              <p:tags r:id="rId2"/>
            </p:custDataLst>
          </p:nvPr>
        </p:nvSpPr>
        <p:spPr>
          <a:xfrm>
            <a:off x="946785" y="2167255"/>
            <a:ext cx="10182225" cy="3458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在 WebSocket 出现之前，我们想实现实时通信、变更推送、服务端消息推送功能，我们一般的方案是使用 Ajax 短轮询、长轮询两种方式，</a:t>
            </a: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但是上面两种方案都有比较明显的缺点：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6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1、HTTP 协议包含的较长的请求头，有效数据只占很少一部分，浪费带宽；</a:t>
            </a:r>
            <a:endParaRPr lang="zh-CN" altLang="en-US" sz="1600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600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2、短轮询频繁轮询对服务器压力较大，即使使用长轮询方案，客户端较多时仍会对客户端造成不小压力。</a:t>
            </a:r>
            <a:endParaRPr lang="zh-CN" altLang="en-US" sz="1600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1600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在这种情况下，HTML5 定义了 WebSocket 协议，能更好的节省服务器资源和带宽，并且能够更实时地进行通讯。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cxnSp>
        <p:nvCxnSpPr>
          <p:cNvPr id="76" name="直接连接符 75"/>
          <p:cNvCxnSpPr/>
          <p:nvPr>
            <p:custDataLst>
              <p:tags r:id="rId3"/>
            </p:custDataLst>
          </p:nvPr>
        </p:nvCxnSpPr>
        <p:spPr>
          <a:xfrm>
            <a:off x="6898640" y="5965825"/>
            <a:ext cx="467931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>
            <p:custDataLst>
              <p:tags r:id="rId4"/>
            </p:custDataLst>
          </p:nvPr>
        </p:nvCxnSpPr>
        <p:spPr>
          <a:xfrm>
            <a:off x="1627505" y="5865495"/>
            <a:ext cx="7217410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8" name="任意多边形: 形状 1397"/>
          <p:cNvSpPr/>
          <p:nvPr>
            <p:custDataLst>
              <p:tags r:id="rId5"/>
            </p:custDataLst>
          </p:nvPr>
        </p:nvSpPr>
        <p:spPr>
          <a:xfrm>
            <a:off x="635635" y="5552440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: 形状 1397"/>
          <p:cNvSpPr/>
          <p:nvPr>
            <p:custDataLst>
              <p:tags r:id="rId6"/>
            </p:custDataLst>
          </p:nvPr>
        </p:nvSpPr>
        <p:spPr>
          <a:xfrm>
            <a:off x="1092835" y="5670550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73" name="直接连接符 72"/>
          <p:cNvCxnSpPr/>
          <p:nvPr>
            <p:custDataLst>
              <p:tags r:id="rId7"/>
            </p:custDataLst>
          </p:nvPr>
        </p:nvCxnSpPr>
        <p:spPr>
          <a:xfrm>
            <a:off x="608965" y="1818640"/>
            <a:ext cx="384365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8"/>
            </p:custDataLst>
          </p:nvPr>
        </p:nvCxnSpPr>
        <p:spPr>
          <a:xfrm>
            <a:off x="2518410" y="1924685"/>
            <a:ext cx="7999095" cy="635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任意多边形: 形状 1397"/>
          <p:cNvSpPr/>
          <p:nvPr>
            <p:custDataLst>
              <p:tags r:id="rId9"/>
            </p:custDataLst>
          </p:nvPr>
        </p:nvSpPr>
        <p:spPr>
          <a:xfrm>
            <a:off x="10650855" y="1641475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任意多边形: 形状 1397"/>
          <p:cNvSpPr/>
          <p:nvPr>
            <p:custDataLst>
              <p:tags r:id="rId10"/>
            </p:custDataLst>
          </p:nvPr>
        </p:nvSpPr>
        <p:spPr>
          <a:xfrm>
            <a:off x="11108055" y="1759585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>
            <p:custDataLst>
              <p:tags r:id="rId11"/>
            </p:custDataLst>
          </p:nvPr>
        </p:nvCxnSpPr>
        <p:spPr>
          <a:xfrm>
            <a:off x="740410" y="1534160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12"/>
            </p:custDataLst>
          </p:nvPr>
        </p:nvCxnSpPr>
        <p:spPr>
          <a:xfrm>
            <a:off x="11346815" y="5031105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展望</a:t>
            </a:r>
            <a:endParaRPr lang="zh-CN" altLang="en-US"/>
          </a:p>
        </p:txBody>
      </p:sp>
      <p:sp>
        <p:nvSpPr>
          <p:cNvPr id="72" name="矩形 71"/>
          <p:cNvSpPr/>
          <p:nvPr>
            <p:custDataLst>
              <p:tags r:id="rId2"/>
            </p:custDataLst>
          </p:nvPr>
        </p:nvSpPr>
        <p:spPr>
          <a:xfrm>
            <a:off x="946785" y="2167255"/>
            <a:ext cx="10182225" cy="3458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随着实时交互需求增加，WebSocket 应用将更加广泛
与其他实时技术协作，形成更强大的生态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cxnSp>
        <p:nvCxnSpPr>
          <p:cNvPr id="76" name="直接连接符 75"/>
          <p:cNvCxnSpPr/>
          <p:nvPr>
            <p:custDataLst>
              <p:tags r:id="rId3"/>
            </p:custDataLst>
          </p:nvPr>
        </p:nvCxnSpPr>
        <p:spPr>
          <a:xfrm>
            <a:off x="6898640" y="5965825"/>
            <a:ext cx="467931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>
            <p:custDataLst>
              <p:tags r:id="rId4"/>
            </p:custDataLst>
          </p:nvPr>
        </p:nvCxnSpPr>
        <p:spPr>
          <a:xfrm>
            <a:off x="1627505" y="5865495"/>
            <a:ext cx="7217410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8" name="任意多边形: 形状 1397"/>
          <p:cNvSpPr/>
          <p:nvPr>
            <p:custDataLst>
              <p:tags r:id="rId5"/>
            </p:custDataLst>
          </p:nvPr>
        </p:nvSpPr>
        <p:spPr>
          <a:xfrm>
            <a:off x="635635" y="5552440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: 形状 1397"/>
          <p:cNvSpPr/>
          <p:nvPr>
            <p:custDataLst>
              <p:tags r:id="rId6"/>
            </p:custDataLst>
          </p:nvPr>
        </p:nvSpPr>
        <p:spPr>
          <a:xfrm>
            <a:off x="1092835" y="5670550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73" name="直接连接符 72"/>
          <p:cNvCxnSpPr/>
          <p:nvPr>
            <p:custDataLst>
              <p:tags r:id="rId7"/>
            </p:custDataLst>
          </p:nvPr>
        </p:nvCxnSpPr>
        <p:spPr>
          <a:xfrm>
            <a:off x="608965" y="1818640"/>
            <a:ext cx="384365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8"/>
            </p:custDataLst>
          </p:nvPr>
        </p:nvCxnSpPr>
        <p:spPr>
          <a:xfrm>
            <a:off x="2518410" y="1924685"/>
            <a:ext cx="7999095" cy="635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任意多边形: 形状 1397"/>
          <p:cNvSpPr/>
          <p:nvPr>
            <p:custDataLst>
              <p:tags r:id="rId9"/>
            </p:custDataLst>
          </p:nvPr>
        </p:nvSpPr>
        <p:spPr>
          <a:xfrm>
            <a:off x="10650855" y="1641475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任意多边形: 形状 1397"/>
          <p:cNvSpPr/>
          <p:nvPr>
            <p:custDataLst>
              <p:tags r:id="rId10"/>
            </p:custDataLst>
          </p:nvPr>
        </p:nvSpPr>
        <p:spPr>
          <a:xfrm>
            <a:off x="11108055" y="1759585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>
            <p:custDataLst>
              <p:tags r:id="rId11"/>
            </p:custDataLst>
          </p:nvPr>
        </p:nvCxnSpPr>
        <p:spPr>
          <a:xfrm>
            <a:off x="740410" y="1534160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12"/>
            </p:custDataLst>
          </p:nvPr>
        </p:nvCxnSpPr>
        <p:spPr>
          <a:xfrm>
            <a:off x="11346815" y="5031105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谢谢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9"/>
          <p:cNvSpPr/>
          <p:nvPr>
            <p:custDataLst>
              <p:tags r:id="rId1"/>
            </p:custDataLst>
          </p:nvPr>
        </p:nvSpPr>
        <p:spPr>
          <a:xfrm>
            <a:off x="1209040" y="90170"/>
            <a:ext cx="609600" cy="92202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960" h="1452">
                <a:moveTo>
                  <a:pt x="0" y="96"/>
                </a:move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49"/>
                  <a:pt x="149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lose/>
                <a:moveTo>
                  <a:pt x="0" y="516"/>
                </a:moveTo>
                <a:cubicBezTo>
                  <a:pt x="0" y="463"/>
                  <a:pt x="43" y="420"/>
                  <a:pt x="96" y="420"/>
                </a:cubicBezTo>
                <a:cubicBezTo>
                  <a:pt x="149" y="420"/>
                  <a:pt x="192" y="463"/>
                  <a:pt x="192" y="516"/>
                </a:cubicBezTo>
                <a:cubicBezTo>
                  <a:pt x="192" y="569"/>
                  <a:pt x="149" y="612"/>
                  <a:pt x="96" y="612"/>
                </a:cubicBezTo>
                <a:cubicBezTo>
                  <a:pt x="43" y="612"/>
                  <a:pt x="0" y="569"/>
                  <a:pt x="0" y="516"/>
                </a:cubicBezTo>
                <a:close/>
                <a:moveTo>
                  <a:pt x="0" y="936"/>
                </a:moveTo>
                <a:cubicBezTo>
                  <a:pt x="0" y="883"/>
                  <a:pt x="43" y="840"/>
                  <a:pt x="96" y="840"/>
                </a:cubicBezTo>
                <a:cubicBezTo>
                  <a:pt x="149" y="840"/>
                  <a:pt x="192" y="883"/>
                  <a:pt x="192" y="936"/>
                </a:cubicBezTo>
                <a:cubicBezTo>
                  <a:pt x="192" y="989"/>
                  <a:pt x="149" y="1032"/>
                  <a:pt x="96" y="1032"/>
                </a:cubicBezTo>
                <a:cubicBezTo>
                  <a:pt x="43" y="1032"/>
                  <a:pt x="0" y="989"/>
                  <a:pt x="0" y="936"/>
                </a:cubicBezTo>
                <a:close/>
                <a:moveTo>
                  <a:pt x="0" y="1356"/>
                </a:moveTo>
                <a:cubicBezTo>
                  <a:pt x="0" y="1303"/>
                  <a:pt x="43" y="1260"/>
                  <a:pt x="96" y="1260"/>
                </a:cubicBezTo>
                <a:cubicBezTo>
                  <a:pt x="149" y="1260"/>
                  <a:pt x="192" y="1303"/>
                  <a:pt x="192" y="1356"/>
                </a:cubicBezTo>
                <a:cubicBezTo>
                  <a:pt x="192" y="1409"/>
                  <a:pt x="149" y="1452"/>
                  <a:pt x="96" y="1452"/>
                </a:cubicBezTo>
                <a:cubicBezTo>
                  <a:pt x="43" y="1452"/>
                  <a:pt x="0" y="1409"/>
                  <a:pt x="0" y="1356"/>
                </a:cubicBezTo>
                <a:close/>
                <a:moveTo>
                  <a:pt x="384" y="96"/>
                </a:moveTo>
                <a:cubicBezTo>
                  <a:pt x="384" y="43"/>
                  <a:pt x="427" y="0"/>
                  <a:pt x="480" y="0"/>
                </a:cubicBezTo>
                <a:cubicBezTo>
                  <a:pt x="533" y="0"/>
                  <a:pt x="576" y="43"/>
                  <a:pt x="576" y="96"/>
                </a:cubicBezTo>
                <a:cubicBezTo>
                  <a:pt x="576" y="149"/>
                  <a:pt x="533" y="192"/>
                  <a:pt x="480" y="192"/>
                </a:cubicBezTo>
                <a:cubicBezTo>
                  <a:pt x="427" y="192"/>
                  <a:pt x="384" y="149"/>
                  <a:pt x="384" y="96"/>
                </a:cubicBezTo>
                <a:close/>
                <a:moveTo>
                  <a:pt x="384" y="516"/>
                </a:moveTo>
                <a:cubicBezTo>
                  <a:pt x="384" y="463"/>
                  <a:pt x="427" y="420"/>
                  <a:pt x="480" y="420"/>
                </a:cubicBezTo>
                <a:cubicBezTo>
                  <a:pt x="533" y="420"/>
                  <a:pt x="576" y="463"/>
                  <a:pt x="576" y="516"/>
                </a:cubicBezTo>
                <a:cubicBezTo>
                  <a:pt x="576" y="569"/>
                  <a:pt x="533" y="612"/>
                  <a:pt x="480" y="612"/>
                </a:cubicBezTo>
                <a:cubicBezTo>
                  <a:pt x="427" y="612"/>
                  <a:pt x="384" y="569"/>
                  <a:pt x="384" y="516"/>
                </a:cubicBezTo>
                <a:close/>
                <a:moveTo>
                  <a:pt x="384" y="936"/>
                </a:moveTo>
                <a:cubicBezTo>
                  <a:pt x="384" y="883"/>
                  <a:pt x="427" y="840"/>
                  <a:pt x="480" y="840"/>
                </a:cubicBezTo>
                <a:cubicBezTo>
                  <a:pt x="533" y="840"/>
                  <a:pt x="576" y="883"/>
                  <a:pt x="576" y="936"/>
                </a:cubicBezTo>
                <a:cubicBezTo>
                  <a:pt x="576" y="989"/>
                  <a:pt x="533" y="1032"/>
                  <a:pt x="480" y="1032"/>
                </a:cubicBezTo>
                <a:cubicBezTo>
                  <a:pt x="427" y="1032"/>
                  <a:pt x="384" y="989"/>
                  <a:pt x="384" y="936"/>
                </a:cubicBezTo>
                <a:close/>
                <a:moveTo>
                  <a:pt x="384" y="1356"/>
                </a:moveTo>
                <a:cubicBezTo>
                  <a:pt x="384" y="1303"/>
                  <a:pt x="427" y="1260"/>
                  <a:pt x="480" y="1260"/>
                </a:cubicBezTo>
                <a:cubicBezTo>
                  <a:pt x="533" y="1260"/>
                  <a:pt x="576" y="1303"/>
                  <a:pt x="576" y="1356"/>
                </a:cubicBezTo>
                <a:cubicBezTo>
                  <a:pt x="576" y="1409"/>
                  <a:pt x="533" y="1452"/>
                  <a:pt x="480" y="1452"/>
                </a:cubicBezTo>
                <a:cubicBezTo>
                  <a:pt x="427" y="1452"/>
                  <a:pt x="384" y="1409"/>
                  <a:pt x="384" y="1356"/>
                </a:cubicBezTo>
                <a:close/>
                <a:moveTo>
                  <a:pt x="768" y="96"/>
                </a:moveTo>
                <a:cubicBezTo>
                  <a:pt x="768" y="43"/>
                  <a:pt x="811" y="0"/>
                  <a:pt x="864" y="0"/>
                </a:cubicBezTo>
                <a:cubicBezTo>
                  <a:pt x="917" y="0"/>
                  <a:pt x="960" y="43"/>
                  <a:pt x="960" y="96"/>
                </a:cubicBezTo>
                <a:cubicBezTo>
                  <a:pt x="960" y="149"/>
                  <a:pt x="917" y="192"/>
                  <a:pt x="864" y="192"/>
                </a:cubicBezTo>
                <a:cubicBezTo>
                  <a:pt x="811" y="192"/>
                  <a:pt x="768" y="149"/>
                  <a:pt x="768" y="96"/>
                </a:cubicBezTo>
                <a:close/>
                <a:moveTo>
                  <a:pt x="768" y="516"/>
                </a:moveTo>
                <a:cubicBezTo>
                  <a:pt x="768" y="463"/>
                  <a:pt x="811" y="420"/>
                  <a:pt x="864" y="420"/>
                </a:cubicBezTo>
                <a:cubicBezTo>
                  <a:pt x="917" y="420"/>
                  <a:pt x="960" y="463"/>
                  <a:pt x="960" y="516"/>
                </a:cubicBezTo>
                <a:cubicBezTo>
                  <a:pt x="960" y="569"/>
                  <a:pt x="917" y="612"/>
                  <a:pt x="864" y="612"/>
                </a:cubicBezTo>
                <a:cubicBezTo>
                  <a:pt x="811" y="612"/>
                  <a:pt x="768" y="569"/>
                  <a:pt x="768" y="516"/>
                </a:cubicBezTo>
                <a:close/>
                <a:moveTo>
                  <a:pt x="768" y="936"/>
                </a:moveTo>
                <a:cubicBezTo>
                  <a:pt x="768" y="883"/>
                  <a:pt x="811" y="840"/>
                  <a:pt x="864" y="840"/>
                </a:cubicBezTo>
                <a:cubicBezTo>
                  <a:pt x="917" y="840"/>
                  <a:pt x="960" y="883"/>
                  <a:pt x="960" y="936"/>
                </a:cubicBezTo>
                <a:cubicBezTo>
                  <a:pt x="960" y="989"/>
                  <a:pt x="917" y="1032"/>
                  <a:pt x="864" y="1032"/>
                </a:cubicBezTo>
                <a:cubicBezTo>
                  <a:pt x="811" y="1032"/>
                  <a:pt x="768" y="989"/>
                  <a:pt x="768" y="936"/>
                </a:cubicBezTo>
                <a:close/>
                <a:moveTo>
                  <a:pt x="768" y="1356"/>
                </a:moveTo>
                <a:cubicBezTo>
                  <a:pt x="768" y="1303"/>
                  <a:pt x="811" y="1260"/>
                  <a:pt x="864" y="1260"/>
                </a:cubicBezTo>
                <a:cubicBezTo>
                  <a:pt x="917" y="1260"/>
                  <a:pt x="960" y="1303"/>
                  <a:pt x="960" y="1356"/>
                </a:cubicBezTo>
                <a:cubicBezTo>
                  <a:pt x="960" y="1409"/>
                  <a:pt x="917" y="1452"/>
                  <a:pt x="864" y="1452"/>
                </a:cubicBezTo>
                <a:cubicBezTo>
                  <a:pt x="811" y="1452"/>
                  <a:pt x="768" y="1409"/>
                  <a:pt x="768" y="135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6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0" y="4552315"/>
            <a:ext cx="12191365" cy="2305685"/>
          </a:xfrm>
          <a:prstGeom prst="rect">
            <a:avLst/>
          </a:prstGeom>
          <a:gradFill>
            <a:gsLst>
              <a:gs pos="50000">
                <a:schemeClr val="accent1"/>
              </a:gs>
              <a:gs pos="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70800" y="568800"/>
            <a:ext cx="4694400" cy="752400"/>
          </a:xfrm>
          <a:solidFill>
            <a:schemeClr val="accent1"/>
          </a:solidFill>
        </p:spPr>
        <p:txBody>
          <a:bodyPr/>
          <a:lstStyle/>
          <a:p>
            <a:r>
              <a:rPr lang="zh-CN" altLang="en-US" sz="2000" dirty="0">
                <a:solidFill>
                  <a:srgbClr val="FFFFFF"/>
                </a:solidFill>
              </a:rPr>
              <a:t>WebSocket 的定义</a:t>
            </a:r>
            <a:endParaRPr lang="zh-CN" altLang="en-US" sz="2000" dirty="0">
              <a:solidFill>
                <a:srgbClr val="FFFFFF"/>
              </a:solidFill>
            </a:endParaRPr>
          </a:p>
        </p:txBody>
      </p:sp>
      <p:sp>
        <p:nvSpPr>
          <p:cNvPr id="72" name="矩形 71"/>
          <p:cNvSpPr/>
          <p:nvPr>
            <p:custDataLst>
              <p:tags r:id="rId4"/>
            </p:custDataLst>
          </p:nvPr>
        </p:nvSpPr>
        <p:spPr>
          <a:xfrm>
            <a:off x="900430" y="1321435"/>
            <a:ext cx="10182225" cy="3458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>
            <a:normAutofit/>
          </a:bodyPr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HTML5 开始提供的一种浏览器与服务器进行全双工通讯的网络技术，属于应用层协议。它基于 TCP 传输协议，并复用 HTTP 的握手通道。  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Websocket 是一种自然的全双工、双向、单套接字连接。解决了 HTTP 协议中不适合于实时通信的不足。2008 年被提出，2011 年成为国际标准。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 Websocket 协议能够通过 Web 进行客户端和服务器之间的全双工通信，并支持二进制数据和文本字符串的传输。这个协议由开始的握手和之后的基本消息框架组成，是建立在 TCP 协议上的。 相比于 HTTP 协议，Websocket 链接一旦建立，即可进行双向的实时通信。 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/data/temp/273a89dd-b150-11ef-bc17-4a9f9c574590.jpg273a89dd-b150-11ef-bc17-4a9f9c57459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72" r="172"/>
          <a:stretch>
            <a:fillRect/>
          </a:stretch>
        </p:blipFill>
        <p:spPr>
          <a:xfrm>
            <a:off x="-9525" y="839788"/>
            <a:ext cx="12211685" cy="3709035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847715" y="6031865"/>
            <a:ext cx="76200" cy="762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6057265" y="6031865"/>
            <a:ext cx="76200" cy="762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6266815" y="6031865"/>
            <a:ext cx="76200" cy="762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正文"/>
          <p:cNvSpPr txBox="1"/>
          <p:nvPr>
            <p:custDataLst>
              <p:tags r:id="rId6"/>
            </p:custDataLst>
          </p:nvPr>
        </p:nvSpPr>
        <p:spPr>
          <a:xfrm>
            <a:off x="962660" y="5047615"/>
            <a:ext cx="10266045" cy="7962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lnSpcReduction="10000"/>
          </a:bodyPr>
          <a:lstStyle/>
          <a:p>
            <a:pPr indent="0" algn="l" fontAlgn="auto">
              <a:lnSpc>
                <a:spcPct val="130000"/>
              </a:lnSpc>
            </a:pPr>
            <a:r>
              <a:rPr lang="zh-CN" altLang="en-US" sz="14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长连接：只需一次握手，减少重复开销
实时性：数据即时到达，无需轮询
高效性：帧格式轻量化，降低带宽占用</a:t>
            </a:r>
            <a:endParaRPr lang="zh-CN" altLang="en-US" sz="14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4" name="任意多边形 13"/>
          <p:cNvSpPr/>
          <p:nvPr>
            <p:custDataLst>
              <p:tags r:id="rId7"/>
            </p:custDataLst>
          </p:nvPr>
        </p:nvSpPr>
        <p:spPr>
          <a:xfrm>
            <a:off x="0" y="836295"/>
            <a:ext cx="5386705" cy="3716020"/>
          </a:xfrm>
          <a:custGeom>
            <a:avLst/>
            <a:gdLst>
              <a:gd name="connsiteX0" fmla="*/ 0 w 5483"/>
              <a:gd name="connsiteY0" fmla="*/ 0 h 7315"/>
              <a:gd name="connsiteX1" fmla="*/ 2742 w 5483"/>
              <a:gd name="connsiteY1" fmla="*/ 0 h 7315"/>
              <a:gd name="connsiteX2" fmla="*/ 5483 w 5483"/>
              <a:gd name="connsiteY2" fmla="*/ 7315 h 7315"/>
              <a:gd name="connsiteX3" fmla="*/ 0 w 5483"/>
              <a:gd name="connsiteY3" fmla="*/ 7315 h 7315"/>
              <a:gd name="connsiteX4" fmla="*/ 0 w 5483"/>
              <a:gd name="connsiteY4" fmla="*/ 0 h 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3" h="7315">
                <a:moveTo>
                  <a:pt x="0" y="0"/>
                </a:moveTo>
                <a:lnTo>
                  <a:pt x="2742" y="0"/>
                </a:lnTo>
                <a:lnTo>
                  <a:pt x="5483" y="7315"/>
                </a:lnTo>
                <a:lnTo>
                  <a:pt x="0" y="73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418465" y="1791335"/>
            <a:ext cx="3507740" cy="1831340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>
                <a:solidFill>
                  <a:srgbClr val="FFFFFF"/>
                </a:solidFill>
                <a:sym typeface="+mn-ea"/>
              </a:rPr>
              <a:t>优点</a:t>
            </a:r>
            <a:endParaRPr lang="zh-CN" altLang="en-US" sz="4000" dirty="0">
              <a:solidFill>
                <a:srgbClr val="FFFFFF"/>
              </a:solidFill>
              <a:sym typeface="+mn-ea"/>
            </a:endParaRPr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缺点</a:t>
            </a:r>
            <a:endParaRPr lang="zh-CN" altLang="en-US"/>
          </a:p>
        </p:txBody>
      </p:sp>
      <p:sp>
        <p:nvSpPr>
          <p:cNvPr id="72" name="矩形 71"/>
          <p:cNvSpPr/>
          <p:nvPr>
            <p:custDataLst>
              <p:tags r:id="rId2"/>
            </p:custDataLst>
          </p:nvPr>
        </p:nvSpPr>
        <p:spPr>
          <a:xfrm>
            <a:off x="946785" y="2167255"/>
            <a:ext cx="10182225" cy="3458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连接状态保持： 长时间保持连接可能会导致服务器和客户端都需要维护连接状态，可能增加一些负担。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不适用于所有场景： 对于一些请求-响应模式较为简单的场景，WebSocket 的实时特性可能并不是必要的，使用 HTTP 请求可能更为合适。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kern="0" spc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复杂性： 与传统的 HTTP 请求相比，WebSocket 的实现和管理可能稍显复杂，尤其是在处理连接状态、异常等方面。</a:t>
            </a: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kern="0" spc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cxnSp>
        <p:nvCxnSpPr>
          <p:cNvPr id="76" name="直接连接符 75"/>
          <p:cNvCxnSpPr/>
          <p:nvPr>
            <p:custDataLst>
              <p:tags r:id="rId3"/>
            </p:custDataLst>
          </p:nvPr>
        </p:nvCxnSpPr>
        <p:spPr>
          <a:xfrm>
            <a:off x="6898640" y="5965825"/>
            <a:ext cx="467931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>
            <p:custDataLst>
              <p:tags r:id="rId4"/>
            </p:custDataLst>
          </p:nvPr>
        </p:nvCxnSpPr>
        <p:spPr>
          <a:xfrm>
            <a:off x="1627505" y="5865495"/>
            <a:ext cx="7217410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98" name="任意多边形: 形状 1397"/>
          <p:cNvSpPr/>
          <p:nvPr>
            <p:custDataLst>
              <p:tags r:id="rId5"/>
            </p:custDataLst>
          </p:nvPr>
        </p:nvSpPr>
        <p:spPr>
          <a:xfrm>
            <a:off x="635635" y="5552440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任意多边形: 形状 1397"/>
          <p:cNvSpPr/>
          <p:nvPr>
            <p:custDataLst>
              <p:tags r:id="rId6"/>
            </p:custDataLst>
          </p:nvPr>
        </p:nvSpPr>
        <p:spPr>
          <a:xfrm>
            <a:off x="1092835" y="5670550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73" name="直接连接符 72"/>
          <p:cNvCxnSpPr/>
          <p:nvPr>
            <p:custDataLst>
              <p:tags r:id="rId7"/>
            </p:custDataLst>
          </p:nvPr>
        </p:nvCxnSpPr>
        <p:spPr>
          <a:xfrm>
            <a:off x="608965" y="1818640"/>
            <a:ext cx="3843655" cy="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>
            <p:custDataLst>
              <p:tags r:id="rId8"/>
            </p:custDataLst>
          </p:nvPr>
        </p:nvCxnSpPr>
        <p:spPr>
          <a:xfrm>
            <a:off x="2518410" y="1924685"/>
            <a:ext cx="7999095" cy="6350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任意多边形: 形状 1397"/>
          <p:cNvSpPr/>
          <p:nvPr>
            <p:custDataLst>
              <p:tags r:id="rId9"/>
            </p:custDataLst>
          </p:nvPr>
        </p:nvSpPr>
        <p:spPr>
          <a:xfrm>
            <a:off x="10650855" y="1641475"/>
            <a:ext cx="631190" cy="631190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任意多边形: 形状 1397"/>
          <p:cNvSpPr/>
          <p:nvPr>
            <p:custDataLst>
              <p:tags r:id="rId10"/>
            </p:custDataLst>
          </p:nvPr>
        </p:nvSpPr>
        <p:spPr>
          <a:xfrm>
            <a:off x="11108055" y="1759585"/>
            <a:ext cx="395605" cy="395605"/>
          </a:xfrm>
          <a:custGeom>
            <a:avLst/>
            <a:gdLst>
              <a:gd name="connsiteX0" fmla="*/ 35521 w 1877718"/>
              <a:gd name="connsiteY0" fmla="*/ 850803 h 1863247"/>
              <a:gd name="connsiteX1" fmla="*/ 865299 w 1877718"/>
              <a:gd name="connsiteY1" fmla="*/ 21025 h 1863247"/>
              <a:gd name="connsiteX2" fmla="*/ 1026916 w 1877718"/>
              <a:gd name="connsiteY2" fmla="*/ 21050 h 1863247"/>
              <a:gd name="connsiteX3" fmla="*/ 1856694 w 1877718"/>
              <a:gd name="connsiteY3" fmla="*/ 850828 h 1863247"/>
              <a:gd name="connsiteX4" fmla="*/ 1856669 w 1877718"/>
              <a:gd name="connsiteY4" fmla="*/ 1012446 h 1863247"/>
              <a:gd name="connsiteX5" fmla="*/ 1026891 w 1877718"/>
              <a:gd name="connsiteY5" fmla="*/ 1842223 h 1863247"/>
              <a:gd name="connsiteX6" fmla="*/ 865274 w 1877718"/>
              <a:gd name="connsiteY6" fmla="*/ 1842198 h 1863247"/>
              <a:gd name="connsiteX7" fmla="*/ 35496 w 1877718"/>
              <a:gd name="connsiteY7" fmla="*/ 1012420 h 1863247"/>
              <a:gd name="connsiteX8" fmla="*/ 35521 w 1877718"/>
              <a:gd name="connsiteY8" fmla="*/ 850803 h 1863247"/>
              <a:gd name="connsiteX0-1" fmla="*/ 35521 w 1877718"/>
              <a:gd name="connsiteY0-2" fmla="*/ 850803 h 1863247"/>
              <a:gd name="connsiteX1-3" fmla="*/ 865299 w 1877718"/>
              <a:gd name="connsiteY1-4" fmla="*/ 21025 h 1863247"/>
              <a:gd name="connsiteX2-5" fmla="*/ 1026916 w 1877718"/>
              <a:gd name="connsiteY2-6" fmla="*/ 21050 h 1863247"/>
              <a:gd name="connsiteX3-7" fmla="*/ 1856694 w 1877718"/>
              <a:gd name="connsiteY3-8" fmla="*/ 850828 h 1863247"/>
              <a:gd name="connsiteX4-9" fmla="*/ 1856669 w 1877718"/>
              <a:gd name="connsiteY4-10" fmla="*/ 1012446 h 1863247"/>
              <a:gd name="connsiteX5-11" fmla="*/ 1026891 w 1877718"/>
              <a:gd name="connsiteY5-12" fmla="*/ 1842223 h 1863247"/>
              <a:gd name="connsiteX6-13" fmla="*/ 865274 w 1877718"/>
              <a:gd name="connsiteY6-14" fmla="*/ 1842198 h 1863247"/>
              <a:gd name="connsiteX7-15" fmla="*/ 35496 w 1877718"/>
              <a:gd name="connsiteY7-16" fmla="*/ 1012420 h 1863247"/>
              <a:gd name="connsiteX8-17" fmla="*/ 35521 w 1877718"/>
              <a:gd name="connsiteY8-18" fmla="*/ 850803 h 1863247"/>
              <a:gd name="connsiteX0-19" fmla="*/ 35521 w 1877718"/>
              <a:gd name="connsiteY0-20" fmla="*/ 850813 h 1863257"/>
              <a:gd name="connsiteX1-21" fmla="*/ 865299 w 1877718"/>
              <a:gd name="connsiteY1-22" fmla="*/ 21035 h 1863257"/>
              <a:gd name="connsiteX2-23" fmla="*/ 1026916 w 1877718"/>
              <a:gd name="connsiteY2-24" fmla="*/ 21060 h 1863257"/>
              <a:gd name="connsiteX3-25" fmla="*/ 1856694 w 1877718"/>
              <a:gd name="connsiteY3-26" fmla="*/ 850838 h 1863257"/>
              <a:gd name="connsiteX4-27" fmla="*/ 1856669 w 1877718"/>
              <a:gd name="connsiteY4-28" fmla="*/ 1012456 h 1863257"/>
              <a:gd name="connsiteX5-29" fmla="*/ 1026891 w 1877718"/>
              <a:gd name="connsiteY5-30" fmla="*/ 1842233 h 1863257"/>
              <a:gd name="connsiteX6-31" fmla="*/ 865274 w 1877718"/>
              <a:gd name="connsiteY6-32" fmla="*/ 1842208 h 1863257"/>
              <a:gd name="connsiteX7-33" fmla="*/ 35496 w 1877718"/>
              <a:gd name="connsiteY7-34" fmla="*/ 1012430 h 1863257"/>
              <a:gd name="connsiteX8-35" fmla="*/ 35521 w 1877718"/>
              <a:gd name="connsiteY8-36" fmla="*/ 850813 h 1863257"/>
              <a:gd name="connsiteX0-37" fmla="*/ 35521 w 1877718"/>
              <a:gd name="connsiteY0-38" fmla="*/ 865273 h 1877717"/>
              <a:gd name="connsiteX1-39" fmla="*/ 865299 w 1877718"/>
              <a:gd name="connsiteY1-40" fmla="*/ 35495 h 1877717"/>
              <a:gd name="connsiteX2-41" fmla="*/ 1026916 w 1877718"/>
              <a:gd name="connsiteY2-42" fmla="*/ 35520 h 1877717"/>
              <a:gd name="connsiteX3-43" fmla="*/ 1856694 w 1877718"/>
              <a:gd name="connsiteY3-44" fmla="*/ 865298 h 1877717"/>
              <a:gd name="connsiteX4-45" fmla="*/ 1856669 w 1877718"/>
              <a:gd name="connsiteY4-46" fmla="*/ 1026916 h 1877717"/>
              <a:gd name="connsiteX5-47" fmla="*/ 1026891 w 1877718"/>
              <a:gd name="connsiteY5-48" fmla="*/ 1856693 h 1877717"/>
              <a:gd name="connsiteX6-49" fmla="*/ 865274 w 1877718"/>
              <a:gd name="connsiteY6-50" fmla="*/ 1856668 h 1877717"/>
              <a:gd name="connsiteX7-51" fmla="*/ 35496 w 1877718"/>
              <a:gd name="connsiteY7-52" fmla="*/ 1026890 h 1877717"/>
              <a:gd name="connsiteX8-53" fmla="*/ 35521 w 1877718"/>
              <a:gd name="connsiteY8-54" fmla="*/ 865273 h 1877717"/>
              <a:gd name="connsiteX0-55" fmla="*/ 35521 w 1877718"/>
              <a:gd name="connsiteY0-56" fmla="*/ 865273 h 1877717"/>
              <a:gd name="connsiteX1-57" fmla="*/ 865299 w 1877718"/>
              <a:gd name="connsiteY1-58" fmla="*/ 35495 h 1877717"/>
              <a:gd name="connsiteX2-59" fmla="*/ 1026916 w 1877718"/>
              <a:gd name="connsiteY2-60" fmla="*/ 35520 h 1877717"/>
              <a:gd name="connsiteX3-61" fmla="*/ 1856694 w 1877718"/>
              <a:gd name="connsiteY3-62" fmla="*/ 865298 h 1877717"/>
              <a:gd name="connsiteX4-63" fmla="*/ 1856669 w 1877718"/>
              <a:gd name="connsiteY4-64" fmla="*/ 1026916 h 1877717"/>
              <a:gd name="connsiteX5-65" fmla="*/ 1026891 w 1877718"/>
              <a:gd name="connsiteY5-66" fmla="*/ 1856693 h 1877717"/>
              <a:gd name="connsiteX6-67" fmla="*/ 865274 w 1877718"/>
              <a:gd name="connsiteY6-68" fmla="*/ 1856668 h 1877717"/>
              <a:gd name="connsiteX7-69" fmla="*/ 35496 w 1877718"/>
              <a:gd name="connsiteY7-70" fmla="*/ 1026890 h 1877717"/>
              <a:gd name="connsiteX8-71" fmla="*/ 35521 w 1877718"/>
              <a:gd name="connsiteY8-72" fmla="*/ 865273 h 1877717"/>
              <a:gd name="connsiteX0-73" fmla="*/ 35521 w 1877718"/>
              <a:gd name="connsiteY0-74" fmla="*/ 865273 h 1877717"/>
              <a:gd name="connsiteX1-75" fmla="*/ 865299 w 1877718"/>
              <a:gd name="connsiteY1-76" fmla="*/ 35495 h 1877717"/>
              <a:gd name="connsiteX2-77" fmla="*/ 1026916 w 1877718"/>
              <a:gd name="connsiteY2-78" fmla="*/ 35520 h 1877717"/>
              <a:gd name="connsiteX3-79" fmla="*/ 1856694 w 1877718"/>
              <a:gd name="connsiteY3-80" fmla="*/ 865298 h 1877717"/>
              <a:gd name="connsiteX4-81" fmla="*/ 1856669 w 1877718"/>
              <a:gd name="connsiteY4-82" fmla="*/ 1026916 h 1877717"/>
              <a:gd name="connsiteX5-83" fmla="*/ 1026891 w 1877718"/>
              <a:gd name="connsiteY5-84" fmla="*/ 1856693 h 1877717"/>
              <a:gd name="connsiteX6-85" fmla="*/ 865274 w 1877718"/>
              <a:gd name="connsiteY6-86" fmla="*/ 1856668 h 1877717"/>
              <a:gd name="connsiteX7-87" fmla="*/ 35496 w 1877718"/>
              <a:gd name="connsiteY7-88" fmla="*/ 1026890 h 1877717"/>
              <a:gd name="connsiteX8-89" fmla="*/ 35521 w 1877718"/>
              <a:gd name="connsiteY8-90" fmla="*/ 865273 h 1877717"/>
              <a:gd name="connsiteX0-91" fmla="*/ 35521 w 1877729"/>
              <a:gd name="connsiteY0-92" fmla="*/ 865273 h 1877717"/>
              <a:gd name="connsiteX1-93" fmla="*/ 865299 w 1877729"/>
              <a:gd name="connsiteY1-94" fmla="*/ 35495 h 1877717"/>
              <a:gd name="connsiteX2-95" fmla="*/ 1026916 w 1877729"/>
              <a:gd name="connsiteY2-96" fmla="*/ 35520 h 1877717"/>
              <a:gd name="connsiteX3-97" fmla="*/ 1856694 w 1877729"/>
              <a:gd name="connsiteY3-98" fmla="*/ 865298 h 1877717"/>
              <a:gd name="connsiteX4-99" fmla="*/ 1856669 w 1877729"/>
              <a:gd name="connsiteY4-100" fmla="*/ 1026916 h 1877717"/>
              <a:gd name="connsiteX5-101" fmla="*/ 1026891 w 1877729"/>
              <a:gd name="connsiteY5-102" fmla="*/ 1856693 h 1877717"/>
              <a:gd name="connsiteX6-103" fmla="*/ 865274 w 1877729"/>
              <a:gd name="connsiteY6-104" fmla="*/ 1856668 h 1877717"/>
              <a:gd name="connsiteX7-105" fmla="*/ 35496 w 1877729"/>
              <a:gd name="connsiteY7-106" fmla="*/ 1026890 h 1877717"/>
              <a:gd name="connsiteX8-107" fmla="*/ 35521 w 1877729"/>
              <a:gd name="connsiteY8-108" fmla="*/ 865273 h 1877717"/>
              <a:gd name="connsiteX0-109" fmla="*/ 35521 w 1892189"/>
              <a:gd name="connsiteY0-110" fmla="*/ 865273 h 1877717"/>
              <a:gd name="connsiteX1-111" fmla="*/ 865299 w 1892189"/>
              <a:gd name="connsiteY1-112" fmla="*/ 35495 h 1877717"/>
              <a:gd name="connsiteX2-113" fmla="*/ 1026916 w 1892189"/>
              <a:gd name="connsiteY2-114" fmla="*/ 35520 h 1877717"/>
              <a:gd name="connsiteX3-115" fmla="*/ 1856694 w 1892189"/>
              <a:gd name="connsiteY3-116" fmla="*/ 865298 h 1877717"/>
              <a:gd name="connsiteX4-117" fmla="*/ 1856669 w 1892189"/>
              <a:gd name="connsiteY4-118" fmla="*/ 1026916 h 1877717"/>
              <a:gd name="connsiteX5-119" fmla="*/ 1026891 w 1892189"/>
              <a:gd name="connsiteY5-120" fmla="*/ 1856693 h 1877717"/>
              <a:gd name="connsiteX6-121" fmla="*/ 865274 w 1892189"/>
              <a:gd name="connsiteY6-122" fmla="*/ 1856668 h 1877717"/>
              <a:gd name="connsiteX7-123" fmla="*/ 35496 w 1892189"/>
              <a:gd name="connsiteY7-124" fmla="*/ 1026890 h 1877717"/>
              <a:gd name="connsiteX8-125" fmla="*/ 35521 w 1892189"/>
              <a:gd name="connsiteY8-126" fmla="*/ 865273 h 1877717"/>
              <a:gd name="connsiteX0-127" fmla="*/ 35521 w 1892189"/>
              <a:gd name="connsiteY0-128" fmla="*/ 865273 h 1877717"/>
              <a:gd name="connsiteX1-129" fmla="*/ 865299 w 1892189"/>
              <a:gd name="connsiteY1-130" fmla="*/ 35495 h 1877717"/>
              <a:gd name="connsiteX2-131" fmla="*/ 1026916 w 1892189"/>
              <a:gd name="connsiteY2-132" fmla="*/ 35520 h 1877717"/>
              <a:gd name="connsiteX3-133" fmla="*/ 1856694 w 1892189"/>
              <a:gd name="connsiteY3-134" fmla="*/ 865298 h 1877717"/>
              <a:gd name="connsiteX4-135" fmla="*/ 1856669 w 1892189"/>
              <a:gd name="connsiteY4-136" fmla="*/ 1026916 h 1877717"/>
              <a:gd name="connsiteX5-137" fmla="*/ 1026891 w 1892189"/>
              <a:gd name="connsiteY5-138" fmla="*/ 1856693 h 1877717"/>
              <a:gd name="connsiteX6-139" fmla="*/ 865274 w 1892189"/>
              <a:gd name="connsiteY6-140" fmla="*/ 1856668 h 1877717"/>
              <a:gd name="connsiteX7-141" fmla="*/ 35496 w 1892189"/>
              <a:gd name="connsiteY7-142" fmla="*/ 1026890 h 1877717"/>
              <a:gd name="connsiteX8-143" fmla="*/ 35521 w 1892189"/>
              <a:gd name="connsiteY8-144" fmla="*/ 865273 h 1877717"/>
              <a:gd name="connsiteX0-145" fmla="*/ 35521 w 1892189"/>
              <a:gd name="connsiteY0-146" fmla="*/ 865273 h 1877717"/>
              <a:gd name="connsiteX1-147" fmla="*/ 865299 w 1892189"/>
              <a:gd name="connsiteY1-148" fmla="*/ 35495 h 1877717"/>
              <a:gd name="connsiteX2-149" fmla="*/ 1026916 w 1892189"/>
              <a:gd name="connsiteY2-150" fmla="*/ 35520 h 1877717"/>
              <a:gd name="connsiteX3-151" fmla="*/ 1856694 w 1892189"/>
              <a:gd name="connsiteY3-152" fmla="*/ 865298 h 1877717"/>
              <a:gd name="connsiteX4-153" fmla="*/ 1856669 w 1892189"/>
              <a:gd name="connsiteY4-154" fmla="*/ 1026916 h 1877717"/>
              <a:gd name="connsiteX5-155" fmla="*/ 1026891 w 1892189"/>
              <a:gd name="connsiteY5-156" fmla="*/ 1856693 h 1877717"/>
              <a:gd name="connsiteX6-157" fmla="*/ 865274 w 1892189"/>
              <a:gd name="connsiteY6-158" fmla="*/ 1856668 h 1877717"/>
              <a:gd name="connsiteX7-159" fmla="*/ 35496 w 1892189"/>
              <a:gd name="connsiteY7-160" fmla="*/ 1026890 h 1877717"/>
              <a:gd name="connsiteX8-161" fmla="*/ 35521 w 1892189"/>
              <a:gd name="connsiteY8-162" fmla="*/ 865273 h 1877717"/>
              <a:gd name="connsiteX0-163" fmla="*/ 35521 w 1892189"/>
              <a:gd name="connsiteY0-164" fmla="*/ 865273 h 1877728"/>
              <a:gd name="connsiteX1-165" fmla="*/ 865299 w 1892189"/>
              <a:gd name="connsiteY1-166" fmla="*/ 35495 h 1877728"/>
              <a:gd name="connsiteX2-167" fmla="*/ 1026916 w 1892189"/>
              <a:gd name="connsiteY2-168" fmla="*/ 35520 h 1877728"/>
              <a:gd name="connsiteX3-169" fmla="*/ 1856694 w 1892189"/>
              <a:gd name="connsiteY3-170" fmla="*/ 865298 h 1877728"/>
              <a:gd name="connsiteX4-171" fmla="*/ 1856669 w 1892189"/>
              <a:gd name="connsiteY4-172" fmla="*/ 1026916 h 1877728"/>
              <a:gd name="connsiteX5-173" fmla="*/ 1026891 w 1892189"/>
              <a:gd name="connsiteY5-174" fmla="*/ 1856693 h 1877728"/>
              <a:gd name="connsiteX6-175" fmla="*/ 865274 w 1892189"/>
              <a:gd name="connsiteY6-176" fmla="*/ 1856668 h 1877728"/>
              <a:gd name="connsiteX7-177" fmla="*/ 35496 w 1892189"/>
              <a:gd name="connsiteY7-178" fmla="*/ 1026890 h 1877728"/>
              <a:gd name="connsiteX8-179" fmla="*/ 35521 w 1892189"/>
              <a:gd name="connsiteY8-180" fmla="*/ 865273 h 1877728"/>
              <a:gd name="connsiteX0-181" fmla="*/ 35521 w 1892189"/>
              <a:gd name="connsiteY0-182" fmla="*/ 865273 h 1892188"/>
              <a:gd name="connsiteX1-183" fmla="*/ 865299 w 1892189"/>
              <a:gd name="connsiteY1-184" fmla="*/ 35495 h 1892188"/>
              <a:gd name="connsiteX2-185" fmla="*/ 1026916 w 1892189"/>
              <a:gd name="connsiteY2-186" fmla="*/ 35520 h 1892188"/>
              <a:gd name="connsiteX3-187" fmla="*/ 1856694 w 1892189"/>
              <a:gd name="connsiteY3-188" fmla="*/ 865298 h 1892188"/>
              <a:gd name="connsiteX4-189" fmla="*/ 1856669 w 1892189"/>
              <a:gd name="connsiteY4-190" fmla="*/ 1026916 h 1892188"/>
              <a:gd name="connsiteX5-191" fmla="*/ 1026891 w 1892189"/>
              <a:gd name="connsiteY5-192" fmla="*/ 1856693 h 1892188"/>
              <a:gd name="connsiteX6-193" fmla="*/ 865274 w 1892189"/>
              <a:gd name="connsiteY6-194" fmla="*/ 1856668 h 1892188"/>
              <a:gd name="connsiteX7-195" fmla="*/ 35496 w 1892189"/>
              <a:gd name="connsiteY7-196" fmla="*/ 1026890 h 1892188"/>
              <a:gd name="connsiteX8-197" fmla="*/ 35521 w 1892189"/>
              <a:gd name="connsiteY8-198" fmla="*/ 865273 h 1892188"/>
              <a:gd name="connsiteX0-199" fmla="*/ 35521 w 1892189"/>
              <a:gd name="connsiteY0-200" fmla="*/ 865273 h 1892188"/>
              <a:gd name="connsiteX1-201" fmla="*/ 865299 w 1892189"/>
              <a:gd name="connsiteY1-202" fmla="*/ 35495 h 1892188"/>
              <a:gd name="connsiteX2-203" fmla="*/ 1026916 w 1892189"/>
              <a:gd name="connsiteY2-204" fmla="*/ 35520 h 1892188"/>
              <a:gd name="connsiteX3-205" fmla="*/ 1856694 w 1892189"/>
              <a:gd name="connsiteY3-206" fmla="*/ 865298 h 1892188"/>
              <a:gd name="connsiteX4-207" fmla="*/ 1856669 w 1892189"/>
              <a:gd name="connsiteY4-208" fmla="*/ 1026916 h 1892188"/>
              <a:gd name="connsiteX5-209" fmla="*/ 1026891 w 1892189"/>
              <a:gd name="connsiteY5-210" fmla="*/ 1856693 h 1892188"/>
              <a:gd name="connsiteX6-211" fmla="*/ 865274 w 1892189"/>
              <a:gd name="connsiteY6-212" fmla="*/ 1856668 h 1892188"/>
              <a:gd name="connsiteX7-213" fmla="*/ 35496 w 1892189"/>
              <a:gd name="connsiteY7-214" fmla="*/ 1026890 h 1892188"/>
              <a:gd name="connsiteX8-215" fmla="*/ 35521 w 1892189"/>
              <a:gd name="connsiteY8-216" fmla="*/ 865273 h 1892188"/>
              <a:gd name="connsiteX0-217" fmla="*/ 35521 w 1892189"/>
              <a:gd name="connsiteY0-218" fmla="*/ 865273 h 1892188"/>
              <a:gd name="connsiteX1-219" fmla="*/ 865299 w 1892189"/>
              <a:gd name="connsiteY1-220" fmla="*/ 35495 h 1892188"/>
              <a:gd name="connsiteX2-221" fmla="*/ 1026916 w 1892189"/>
              <a:gd name="connsiteY2-222" fmla="*/ 35520 h 1892188"/>
              <a:gd name="connsiteX3-223" fmla="*/ 1856694 w 1892189"/>
              <a:gd name="connsiteY3-224" fmla="*/ 865298 h 1892188"/>
              <a:gd name="connsiteX4-225" fmla="*/ 1856669 w 1892189"/>
              <a:gd name="connsiteY4-226" fmla="*/ 1026916 h 1892188"/>
              <a:gd name="connsiteX5-227" fmla="*/ 1026891 w 1892189"/>
              <a:gd name="connsiteY5-228" fmla="*/ 1856693 h 1892188"/>
              <a:gd name="connsiteX6-229" fmla="*/ 865274 w 1892189"/>
              <a:gd name="connsiteY6-230" fmla="*/ 1856668 h 1892188"/>
              <a:gd name="connsiteX7-231" fmla="*/ 35496 w 1892189"/>
              <a:gd name="connsiteY7-232" fmla="*/ 1026890 h 1892188"/>
              <a:gd name="connsiteX8-233" fmla="*/ 35521 w 1892189"/>
              <a:gd name="connsiteY8-234" fmla="*/ 865273 h 1892188"/>
              <a:gd name="connsiteX0-235" fmla="*/ 35521 w 1892189"/>
              <a:gd name="connsiteY0-236" fmla="*/ 865273 h 1892188"/>
              <a:gd name="connsiteX1-237" fmla="*/ 865299 w 1892189"/>
              <a:gd name="connsiteY1-238" fmla="*/ 35495 h 1892188"/>
              <a:gd name="connsiteX2-239" fmla="*/ 1026916 w 1892189"/>
              <a:gd name="connsiteY2-240" fmla="*/ 35520 h 1892188"/>
              <a:gd name="connsiteX3-241" fmla="*/ 1856694 w 1892189"/>
              <a:gd name="connsiteY3-242" fmla="*/ 865298 h 1892188"/>
              <a:gd name="connsiteX4-243" fmla="*/ 1856669 w 1892189"/>
              <a:gd name="connsiteY4-244" fmla="*/ 1026916 h 1892188"/>
              <a:gd name="connsiteX5-245" fmla="*/ 1026891 w 1892189"/>
              <a:gd name="connsiteY5-246" fmla="*/ 1856693 h 1892188"/>
              <a:gd name="connsiteX6-247" fmla="*/ 865274 w 1892189"/>
              <a:gd name="connsiteY6-248" fmla="*/ 1856668 h 1892188"/>
              <a:gd name="connsiteX7-249" fmla="*/ 35496 w 1892189"/>
              <a:gd name="connsiteY7-250" fmla="*/ 1026890 h 1892188"/>
              <a:gd name="connsiteX8-251" fmla="*/ 35521 w 1892189"/>
              <a:gd name="connsiteY8-252" fmla="*/ 865273 h 189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892189" h="1892188">
                <a:moveTo>
                  <a:pt x="35521" y="865273"/>
                </a:moveTo>
                <a:cubicBezTo>
                  <a:pt x="35521" y="865273"/>
                  <a:pt x="865299" y="35495"/>
                  <a:pt x="865299" y="35495"/>
                </a:cubicBezTo>
                <a:cubicBezTo>
                  <a:pt x="912643" y="-11849"/>
                  <a:pt x="979572" y="-11824"/>
                  <a:pt x="1026916" y="35520"/>
                </a:cubicBezTo>
                <a:cubicBezTo>
                  <a:pt x="1026916" y="35520"/>
                  <a:pt x="1856694" y="865298"/>
                  <a:pt x="1856694" y="865298"/>
                </a:cubicBezTo>
                <a:cubicBezTo>
                  <a:pt x="1904038" y="912642"/>
                  <a:pt x="1904013" y="979572"/>
                  <a:pt x="1856669" y="1026916"/>
                </a:cubicBezTo>
                <a:cubicBezTo>
                  <a:pt x="1856669" y="1026916"/>
                  <a:pt x="1026891" y="1856693"/>
                  <a:pt x="1026891" y="1856693"/>
                </a:cubicBezTo>
                <a:cubicBezTo>
                  <a:pt x="979547" y="1904037"/>
                  <a:pt x="912618" y="1904011"/>
                  <a:pt x="865274" y="1856668"/>
                </a:cubicBezTo>
                <a:cubicBezTo>
                  <a:pt x="865274" y="1856667"/>
                  <a:pt x="35496" y="1026889"/>
                  <a:pt x="35496" y="1026890"/>
                </a:cubicBezTo>
                <a:cubicBezTo>
                  <a:pt x="-11848" y="979545"/>
                  <a:pt x="-11823" y="912617"/>
                  <a:pt x="35521" y="86527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6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>
            <p:custDataLst>
              <p:tags r:id="rId11"/>
            </p:custDataLst>
          </p:nvPr>
        </p:nvCxnSpPr>
        <p:spPr>
          <a:xfrm>
            <a:off x="740410" y="1534160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>
            <p:custDataLst>
              <p:tags r:id="rId12"/>
            </p:custDataLst>
          </p:nvPr>
        </p:nvCxnSpPr>
        <p:spPr>
          <a:xfrm>
            <a:off x="11346815" y="5031105"/>
            <a:ext cx="0" cy="1152525"/>
          </a:xfrm>
          <a:prstGeom prst="line">
            <a:avLst/>
          </a:prstGeom>
          <a:ln w="9525" cap="rnd">
            <a:solidFill>
              <a:schemeClr val="accent1">
                <a:alpha val="35000"/>
              </a:schemeClr>
            </a:solidFill>
            <a:round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1484630" y="4375467"/>
            <a:ext cx="9210675" cy="14141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rgbClr val="FFFFFF"/>
                </a:solidFill>
                <a:latin typeface="+mn-ea"/>
                <a:cs typeface="+mn-ea"/>
              </a:rPr>
              <a:t>HTTP技术说明，适用于静态页面，但网络开销大。长轮询实时性提高，但成本较高。SSE单向推送，实时性与效率平衡。WebSocket全双工，适合实时应用，开销小。</a:t>
            </a:r>
            <a:endParaRPr lang="zh-CN" altLang="en-US" sz="1600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1485265" y="3735387"/>
            <a:ext cx="9210675" cy="49847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>
                <a:solidFill>
                  <a:srgbClr val="FFFFFF"/>
                </a:solidFill>
                <a:latin typeface="+mn-ea"/>
                <a:cs typeface="+mn-ea"/>
              </a:rPr>
              <a:t>Web通信技术对比</a:t>
            </a:r>
            <a:endParaRPr lang="zh-CN" altLang="en-US" sz="2800" b="1">
              <a:solidFill>
                <a:srgbClr val="FFFFFF"/>
              </a:solidFill>
              <a:latin typeface="+mn-ea"/>
              <a:cs typeface="+mn-ea"/>
            </a:endParaRPr>
          </a:p>
        </p:txBody>
      </p:sp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HTTP 建立连接与 websocket 建立连接的流程图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3310" y="1227455"/>
            <a:ext cx="6885305" cy="515239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WebSocket 的特点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02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UNIT_VALUE" val="26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25.xml><?xml version="1.0" encoding="utf-8"?>
<p:tagLst xmlns:p="http://schemas.openxmlformats.org/presentationml/2006/main">
  <p:tag name="KSO_WM_UNIT_TYPE" val="i"/>
  <p:tag name="KSO_WM_UNIT_INDEX" val="4"/>
  <p:tag name="KSO_WM_UNIT_ID" val="_11*i*4"/>
  <p:tag name="KSO_WM_BEAUTIFY_FLAG" val="#wm#"/>
  <p:tag name="KSO_WM_TAG_VERSION" val="3.0"/>
  <p:tag name="KSO_WM_CHIP_GROUPID" val="62f0b470295c1bf6da6ddd9c"/>
  <p:tag name="KSO_WM_CHIP_XID" val="62f0b470295c1bf6da6dddac"/>
  <p:tag name="KSO_WM_UNIT_DEC_AREA_ID" val="159359cf78f44b1d9c1c83fa4fafca5f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de0867415e6f4f30b323d01e8868fe8a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1524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VALUE" val="350"/>
  <p:tag name="KSO_WM_TEMPLATE_CATEGORY" val="custom"/>
  <p:tag name="KSO_WM_TEMPLATE_INDEX" val="20231524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1524"/>
  <p:tag name="KSO_WM_TEMPLATE_THUMBS_INDEX" val="1、9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1524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VALUE" val="350"/>
  <p:tag name="KSO_WM_TEMPLATE_CATEGORY" val="custom"/>
  <p:tag name="KSO_WM_TEMPLATE_INDEX" val="20231524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1524"/>
  <p:tag name="KSO_WM_TEMPLATE_THUMBS_INDEX" val="1、9"/>
</p:tagLst>
</file>

<file path=ppt/tags/tag14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524_1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PRESET_TEXT" val="添加文档标题"/>
  <p:tag name="KSO_WM_UNIT_TEXT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ID" val="custom20231524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524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5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NOCLEAR" val="0"/>
  <p:tag name="KSO_WM_UNIT_VALUE" val="3"/>
  <p:tag name="KSO_WM_UNIT_TYPE" val="a"/>
  <p:tag name="KSO_WM_UNIT_INDEX" val="1"/>
  <p:tag name="KSO_WM_DIAGRAM_GROUP_CODE" val="l1-1"/>
  <p:tag name="KSO_WM_UNIT_TEXT_FILL_FORE_SCHEMECOLOR_INDEX" val="13"/>
  <p:tag name="KSO_WM_UNIT_TEXT_FILL_TYPE" val="1"/>
  <p:tag name="KSO_WM_UNIT_USESOURCEFORMAT_APPLY" val="0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custom20231524_5*l_h_i*1_1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15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custom20231524_5*l_h_f*1_1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a"/>
  <p:tag name="KSO_WM_UNIT_PRESET_TEXT" val="单击添加目录项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custom20231524_5*l_h_i*1_2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1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custom20231524_5*l_h_f*1_2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a"/>
  <p:tag name="KSO_WM_UNIT_PRESET_TEXT" val="单击添加目录项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custom20231524_5*l_h_i*1_3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15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custom20231524_5*l_h_f*1_3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a"/>
  <p:tag name="KSO_WM_UNIT_PRESET_TEXT" val="单击添加目录项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1"/>
  <p:tag name="KSO_WM_UNIT_ID" val="custom20231524_5*l_h_i*1_4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15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custom20231524_5*l_h_f*1_4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a"/>
  <p:tag name="KSO_WM_UNIT_PRESET_TEXT" val="单击添加目录项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5_1"/>
  <p:tag name="KSO_WM_UNIT_ID" val="custom20231524_5*l_h_i*1_5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USESOURCEFORMAT_APPLY" val="0"/>
</p:tagLst>
</file>

<file path=ppt/tags/tag1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5_1"/>
  <p:tag name="KSO_WM_UNIT_ID" val="custom20231524_5*l_h_f*1_5_1"/>
  <p:tag name="KSO_WM_TEMPLATE_CATEGORY" val="custom"/>
  <p:tag name="KSO_WM_TEMPLATE_INDEX" val="2023152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62.5413513183594,&quot;width&quot;:403.18347167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UBTYPE" val="a"/>
  <p:tag name="KSO_WM_UNIT_PRESET_TEXT" val="单击添加目录项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62.xml><?xml version="1.0" encoding="utf-8"?>
<p:tagLst xmlns:p="http://schemas.openxmlformats.org/presentationml/2006/main">
  <p:tag name="KSO_WM_SLIDE_ID" val="custom20231524_5"/>
  <p:tag name="KSO_WM_TEMPLATE_SUBCATEGORY" val="29"/>
  <p:tag name="KSO_WM_TEMPLATE_MASTER_TYPE" val="0"/>
  <p:tag name="KSO_WM_TEMPLATE_COLOR_TYPE" val="0"/>
  <p:tag name="KSO_WM_SLIDE_ITEM_CNT" val="5"/>
  <p:tag name="KSO_WM_SLIDE_INDEX" val="5"/>
  <p:tag name="KSO_WM_TAG_VERSION" val="3.0"/>
  <p:tag name="KSO_WM_BEAUTIFY_FLAG" val="#wm#"/>
  <p:tag name="KSO_WM_TEMPLATE_CATEGORY" val="custom"/>
  <p:tag name="KSO_WM_TEMPLATE_INDEX" val="20231524"/>
  <p:tag name="KSO_WM_SLIDE_LAYOUT" val="a_l"/>
  <p:tag name="KSO_WM_SLIDE_LAYOUT_CNT" val="1_1"/>
  <p:tag name="KSO_WM_SLIDE_TYPE" val="contents"/>
  <p:tag name="KSO_WM_SLIDE_SUBTYPE" val="diag"/>
  <p:tag name="KSO_WM_DIAGRAM_GROUP_CODE" val="l1-1"/>
  <p:tag name="KSO_WM_SLIDE_DIAGTYPE" val="l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164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165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524"/>
  <p:tag name="KSO_WM_SLIDE_TYPE" val="sectionTitle"/>
  <p:tag name="KSO_WM_SLIDE_SUBTYPE" val="pureTxt"/>
  <p:tag name="KSO_WM_SLIDE_LAYOUT" val="a_e"/>
  <p:tag name="KSO_WM_SLIDE_LAYOUT_CNT" val="1_1"/>
</p:tagLst>
</file>

<file path=ppt/tags/tag1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969_1*a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" val="单击此处添加标题"/>
</p:tagLst>
</file>

<file path=ppt/tags/tag16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69_1*f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_INDEX" val="6"/>
  <p:tag name="KSO_WM_UNIT_PRESET_TEXT_LEN" val="530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69_1*i*1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69_1*i*2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969_1*i*3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4969_1*i*4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4969_1*i*5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4969_1*i*6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4969_1*i*7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4969_1*i*8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4969_1*i*9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4969_1*i*10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78.xml><?xml version="1.0" encoding="utf-8"?>
<p:tagLst xmlns:p="http://schemas.openxmlformats.org/presentationml/2006/main">
  <p:tag name="KSO_WM_SLIDE_ID" val="custom20234969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524"/>
  <p:tag name="KSO_WM_SLIDE_TYPE" val="text"/>
  <p:tag name="KSO_WM_SLIDE_SUBTYPE" val="diag"/>
  <p:tag name="KSO_WM_SLIDE_SIZE" val="864*458"/>
  <p:tag name="KSO_WM_SLIDE_POSITION" val="47*28"/>
  <p:tag name="KSO_WM_SLIDE_LAYOUT" val="a_f"/>
  <p:tag name="KSO_WM_SLIDE_LAYOUT_CNT" val="1_1"/>
  <p:tag name="KSO_WM_SPECIAL_SOURCE" val="bdnull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231_1*i*1"/>
  <p:tag name="KSO_WM_TEMPLATE_CATEGORY" val="custom"/>
  <p:tag name="KSO_WM_TEMPLATE_INDEX" val="20231231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231_1*i*2"/>
  <p:tag name="KSO_WM_TEMPLATE_CATEGORY" val="custom"/>
  <p:tag name="KSO_WM_TEMPLATE_INDEX" val="20231231"/>
  <p:tag name="KSO_WM_UNIT_LAYERLEVEL" val="1"/>
  <p:tag name="KSO_WM_TAG_VERSION" val="3.0"/>
  <p:tag name="KSO_WM_BEAUTIFY_FLAG" val="#wm#"/>
</p:tagLst>
</file>

<file path=ppt/tags/tag1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1_1*a*1"/>
  <p:tag name="KSO_WM_TEMPLATE_CATEGORY" val="custom"/>
  <p:tag name="KSO_WM_TEMPLATE_INDEX" val="20231231"/>
  <p:tag name="KSO_WM_UNIT_LAYERLEVEL" val="1"/>
  <p:tag name="KSO_WM_TAG_VERSION" val="3.0"/>
  <p:tag name="KSO_WM_BEAUTIFY_FLAG" val="#wm#"/>
  <p:tag name="KSO_WM_UNIT_VALUE" val="38"/>
  <p:tag name="KSO_WM_UNIT_PRESET_TEXT" val="单击此处添加标题"/>
</p:tagLst>
</file>

<file path=ppt/tags/tag18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69_1*f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_INDEX" val="6"/>
  <p:tag name="KSO_WM_UNIT_PRESET_TEXT_LEN" val="530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"/>
</p:tagLst>
</file>

<file path=ppt/tags/tag183.xml><?xml version="1.0" encoding="utf-8"?>
<p:tagLst xmlns:p="http://schemas.openxmlformats.org/presentationml/2006/main">
  <p:tag name="KSO_WM_SLIDE_ID" val="custom20231231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524"/>
  <p:tag name="KSO_WM_SLIDE_TYPE" val="text"/>
  <p:tag name="KSO_WM_SLIDE_SUBTYPE" val="picTxt"/>
  <p:tag name="KSO_WM_SLIDE_SIZE" val="959*532"/>
  <p:tag name="KSO_WM_SLIDE_POSITION" val="0*7"/>
  <p:tag name="KSO_WM_SLIDE_LAYOUT" val="a_d_f"/>
  <p:tag name="KSO_WM_SLIDE_LAYOUT_CNT" val="1_1_1"/>
  <p:tag name="KSO_WM_SPECIAL_SOURCE" val="bdnull"/>
</p:tagLst>
</file>

<file path=ppt/tags/tag184.xml><?xml version="1.0" encoding="utf-8"?>
<p:tagLst xmlns:p="http://schemas.openxmlformats.org/presentationml/2006/main">
  <p:tag name="KSO_WM_UNIT_VALUE" val="1029*338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187_1*d*1"/>
  <p:tag name="KSO_WM_TEMPLATE_CATEGORY" val="custom"/>
  <p:tag name="KSO_WM_TEMPLATE_INDEX" val="20231187"/>
  <p:tag name="KSO_WM_UNIT_LAYERLEVEL" val="1"/>
  <p:tag name="KSO_WM_TAG_VERSION" val="3.0"/>
  <p:tag name="KSO_WM_BEAUTIFY_FLAG" val="#wm#"/>
  <p:tag name="MH_PIC_SOURCE_TYPE" val="generate_slide_ai**auto_ai_ai_v2.0.2.241120_ONLINE*1733214317874_32.122_03c052525a26-slide-5"/>
</p:tagLst>
</file>

<file path=ppt/tags/tag185.xml><?xml version="1.0" encoding="utf-8"?>
<p:tagLst xmlns:p="http://schemas.openxmlformats.org/presentationml/2006/main">
  <p:tag name="KSO_WM_UNIT_FILL_FORE_SCHEMECOLOR_INDEX_1_BRIGHTNESS" val="0.4"/>
  <p:tag name="KSO_WM_UNIT_FILL_FORE_SCHEMECOLOR_INDEX_1" val="9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9"/>
  <p:tag name="KSO_WM_UNIT_FILL_FORE_SCHEMECOLOR_INDEX_2_POS" val="0.6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187_1*i*1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186.xml><?xml version="1.0" encoding="utf-8"?>
<p:tagLst xmlns:p="http://schemas.openxmlformats.org/presentationml/2006/main">
  <p:tag name="KSO_WM_UNIT_FILL_FORE_SCHEMECOLOR_INDEX_1_BRIGHTNESS" val="0.4"/>
  <p:tag name="KSO_WM_UNIT_FILL_FORE_SCHEMECOLOR_INDEX_1" val="9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9"/>
  <p:tag name="KSO_WM_UNIT_FILL_FORE_SCHEMECOLOR_INDEX_2_POS" val="0.6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187_1*i*2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187.xml><?xml version="1.0" encoding="utf-8"?>
<p:tagLst xmlns:p="http://schemas.openxmlformats.org/presentationml/2006/main">
  <p:tag name="KSO_WM_UNIT_FILL_FORE_SCHEMECOLOR_INDEX_1_BRIGHTNESS" val="0.4"/>
  <p:tag name="KSO_WM_UNIT_FILL_FORE_SCHEMECOLOR_INDEX_1" val="9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9"/>
  <p:tag name="KSO_WM_UNIT_FILL_FORE_SCHEMECOLOR_INDEX_2_POS" val="0.6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187_1*i*3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18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187_1*f*1"/>
  <p:tag name="KSO_WM_TEMPLATE_CATEGORY" val="custom"/>
  <p:tag name="KSO_WM_TEMPLATE_INDEX" val="20231187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输入你的项正文,文字是您思想的提炼，请尽量言简意赅的阐述观点此处输入你的项正文,文字是您思想的提炼，请尽量言简意赅的阐述观点此处输入你的项正文,文字是您思想的提炼，请尽量言简意赅的阐述观点&#10;"/>
</p:tagLst>
</file>

<file path=ppt/tags/tag189.xml><?xml version="1.0" encoding="utf-8"?>
<p:tagLst xmlns:p="http://schemas.openxmlformats.org/presentationml/2006/main">
  <p:tag name="KSO_WM_UNIT_FILL_FORE_SCHEMECOLOR_INDEX_BRIGHTNESS" val="0"/>
  <p:tag name="KSO_WM_UNIT_FILL_FORE_SCHEMECOLOR_INDEX" val="9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187_1*i*4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187_1*a*1"/>
  <p:tag name="KSO_WM_TEMPLATE_CATEGORY" val="custom"/>
  <p:tag name="KSO_WM_TEMPLATE_INDEX" val="20231187"/>
  <p:tag name="KSO_WM_UNIT_LAYERLEVEL" val="1"/>
  <p:tag name="KSO_WM_TAG_VERSION" val="3.0"/>
  <p:tag name="KSO_WM_BEAUTIFY_FLAG" val="#wm#"/>
  <p:tag name="KSO_WM_UNIT_PRESET_TEXT" val="单击此处&#10;添加标题内容"/>
</p:tagLst>
</file>

<file path=ppt/tags/tag191.xml><?xml version="1.0" encoding="utf-8"?>
<p:tagLst xmlns:p="http://schemas.openxmlformats.org/presentationml/2006/main">
  <p:tag name="KSO_WM_BEAUTIFY_FLAG" val="#wm#"/>
  <p:tag name="KSO_WM_TEMPLATE_CATEGORY" val="custom"/>
  <p:tag name="KSO_WM_TEMPLATE_INDEX" val="20231524"/>
  <p:tag name="KSO_WM_SPECIAL_SOURCE" val="bdnull"/>
  <p:tag name="KSO_WM_SLIDE_ID" val="custom20231187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0"/>
  <p:tag name="KSO_WM_SLIDE_INDEX" val="1"/>
  <p:tag name="KSO_WM_SLIDE_SIZE" val="961*415"/>
  <p:tag name="KSO_WM_SLIDE_POSITION" val="0*65"/>
  <p:tag name="KSO_WM_TAG_VERSION" val="3.0"/>
  <p:tag name="KSO_WM_SLIDE_LAYOUT" val="a_d_f"/>
  <p:tag name="KSO_WM_SLIDE_LAYOUT_CNT" val="1_1_1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969_1*a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" val="单击此处添加标题"/>
</p:tagLst>
</file>

<file path=ppt/tags/tag19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69_1*f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_INDEX" val="6"/>
  <p:tag name="KSO_WM_UNIT_PRESET_TEXT_LEN" val="530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69_1*i*1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69_1*i*2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969_1*i*3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4969_1*i*4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4969_1*i*5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4969_1*i*6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4969_1*i*7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4969_1*i*8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4969_1*i*9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4969_1*i*10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04.xml><?xml version="1.0" encoding="utf-8"?>
<p:tagLst xmlns:p="http://schemas.openxmlformats.org/presentationml/2006/main">
  <p:tag name="KSO_WM_SLIDE_ID" val="custom20234969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524"/>
  <p:tag name="KSO_WM_SLIDE_TYPE" val="text"/>
  <p:tag name="KSO_WM_SLIDE_SUBTYPE" val="diag"/>
  <p:tag name="KSO_WM_SLIDE_SIZE" val="864*458"/>
  <p:tag name="KSO_WM_SLIDE_POSITION" val="47*28"/>
  <p:tag name="KSO_WM_SLIDE_LAYOUT" val="a_f"/>
  <p:tag name="KSO_WM_SLIDE_LAYOUT_CNT" val="1_1"/>
  <p:tag name="KSO_WM_SPECIAL_SOURCE" val="bdnull"/>
</p:tagLst>
</file>

<file path=ppt/tags/tag20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763_1*l_h_f*1_1_1"/>
  <p:tag name="KSO_WM_TEMPLATE_CATEGORY" val="diagram"/>
  <p:tag name="KSO_WM_TEMPLATE_INDEX" val="20231763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3"/>
  <p:tag name="KSO_WM_DIAGRAM_MIN_ITEMCNT" val="1"/>
  <p:tag name="KSO_WM_DIAGRAM_VIRTUALLY_FRAME" val="{&quot;height&quot;:210.0500030517578,&quot;width&quot;:797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TEXT_TYPE" val="1"/>
  <p:tag name="KSO_WM_BEAUTIFY_FLAG" val="#wm#"/>
  <p:tag name="KSO_WM_UNIT_PRESET_TEXT" val="单击此处输入你的项正文，文字是您思想的提炼，请尽量言简意赅的阐述观点。单击此处输入你的项正文，文字是您思想的提炼。单击此处输入你的项正文，文字是您思想的提炼，请尽量言简意赅的阐述观点。单击此处输入你的项正文，文字是您思想的提炼。"/>
  <p:tag name="KSO_WM_UNIT_USESOURCEFORMAT_APPLY" val="0"/>
</p:tagLst>
</file>

<file path=ppt/tags/tag2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763_1*l_h_a*1_1_1"/>
  <p:tag name="KSO_WM_TEMPLATE_CATEGORY" val="diagram"/>
  <p:tag name="KSO_WM_TEMPLATE_INDEX" val="20231763"/>
  <p:tag name="KSO_WM_UNIT_LAYERLEVEL" val="1_1_1"/>
  <p:tag name="KSO_WM_TAG_VERSION" val="3.0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3"/>
  <p:tag name="KSO_WM_DIAGRAM_MIN_ITEMCNT" val="1"/>
  <p:tag name="KSO_WM_DIAGRAM_VIRTUALLY_FRAME" val="{&quot;height&quot;:210.0500030517578,&quot;width&quot;:797.70001220703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TEXT_TYPE" val="1"/>
  <p:tag name="KSO_WM_BEAUTIFY_FLAG" val="#wm#"/>
  <p:tag name="KSO_WM_UNIT_PRESET_TEXT" val="单击添加标题"/>
  <p:tag name="KSO_WM_UNIT_USESOURCEFORMAT_APPLY" val="0"/>
</p:tagLst>
</file>

<file path=ppt/tags/tag207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797.7*210.05"/>
  <p:tag name="KSO_WM_SLIDE_POSITION" val="80.65*269.9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524"/>
  <p:tag name="KSO_WM_TEMPLATE_SUBCATEGORY" val="0"/>
  <p:tag name="KSO_WM_SLIDE_INDEX" val="1"/>
  <p:tag name="KSO_WM_TAG_VERSION" val="3.0"/>
  <p:tag name="KSO_WM_SLIDE_ID" val="custom20231803_1"/>
  <p:tag name="KSO_WM_SLIDE_ITEM_CNT" val="1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20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524"/>
  <p:tag name="KSO_WM_SLIDE_TYPE" val="sectionTitle"/>
  <p:tag name="KSO_WM_SLIDE_SUBTYPE" val="pureTxt"/>
  <p:tag name="KSO_WM_SLIDE_LAYOUT" val="a_e"/>
  <p:tag name="KSO_WM_SLIDE_LAYOUT_CNT" val="1_1"/>
</p:tagLst>
</file>

<file path=ppt/tags/tag2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969_1*a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" val="单击此处添加标题"/>
</p:tagLst>
</file>

<file path=ppt/tags/tag21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69_1*f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_INDEX" val="6"/>
  <p:tag name="KSO_WM_UNIT_PRESET_TEXT_LEN" val="530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69_1*i*1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69_1*i*2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969_1*i*3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4969_1*i*4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4969_1*i*5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4969_1*i*6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4969_1*i*7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4969_1*i*8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4969_1*i*9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4969_1*i*10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223.xml><?xml version="1.0" encoding="utf-8"?>
<p:tagLst xmlns:p="http://schemas.openxmlformats.org/presentationml/2006/main">
  <p:tag name="KSO_WM_SLIDE_ID" val="custom20234969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524"/>
  <p:tag name="KSO_WM_SLIDE_TYPE" val="text"/>
  <p:tag name="KSO_WM_SLIDE_SUBTYPE" val="diag"/>
  <p:tag name="KSO_WM_SLIDE_SIZE" val="864*458"/>
  <p:tag name="KSO_WM_SLIDE_POSITION" val="47*28"/>
  <p:tag name="KSO_WM_SLIDE_LAYOUT" val="a_f"/>
  <p:tag name="KSO_WM_SLIDE_LAYOUT_CNT" val="1_1"/>
  <p:tag name="KSO_WM_SPECIAL_SOURCE" val="bdnull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225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226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524"/>
  <p:tag name="KSO_WM_SLIDE_TYPE" val="sectionTitle"/>
  <p:tag name="KSO_WM_SLIDE_SUBTYPE" val="pureTxt"/>
  <p:tag name="KSO_WM_SLIDE_LAYOUT" val="a_e"/>
  <p:tag name="KSO_WM_SLIDE_LAYOUT_CNT" val="1_1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22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229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524"/>
  <p:tag name="KSO_WM_SLIDE_TYPE" val="sectionTitle"/>
  <p:tag name="KSO_WM_SLIDE_SUBTYPE" val="pureTxt"/>
  <p:tag name="KSO_WM_SLIDE_LAYOUT" val="a_e"/>
  <p:tag name="KSO_WM_SLIDE_LAYOUT_CNT" val="1_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2481"/>
  <p:tag name="KSO_WM_UNIT_ID" val="custom20232481_1*a*1"/>
  <p:tag name="KSO_WM_UNIT_PRESET_TEXT" val="单击此处&#10;添加标题"/>
  <p:tag name="KSO_WM_UNIT_TEXT_FILL_FORE_SCHEMECOLOR_INDEX" val="1"/>
  <p:tag name="KSO_WM_UNIT_TEXT_FILL_TYPE" val="1"/>
  <p:tag name="KSO_WM_UNIT_USESOURCEFORMAT_APPLY" val="0"/>
</p:tagLst>
</file>

<file path=ppt/tags/tag23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760*10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1965_1*l_h_d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211247292466*auto_gallery_ai_v2.0.2.241120_ONLINE*1733214317874_32.122_03c052525a26-slide-10"/>
  <p:tag name="KSO_WM_UNIT_LINE_FILL_TYPE" val="2"/>
  <p:tag name="KSO_WM_UNIT_USESOURCEFORMAT_APPLY" val="0"/>
</p:tagLst>
</file>

<file path=ppt/tags/tag23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760*103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1965_1*l_h_d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319745043*auto_gallery_ai_v2.0.2.241120_ONLINE*1733214317874_32.122_03c052525a26-slide-10"/>
  <p:tag name="KSO_WM_UNIT_LINE_FILL_TYPE" val="2"/>
  <p:tag name="KSO_WM_UNIT_USESOURCEFORMAT_APPLY" val="0"/>
</p:tagLst>
</file>

<file path=ppt/tags/tag23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965_1*l_h_i*1_1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3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965_1*l_h_i*1_2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31965_1*l_h_i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3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965_1*l_h_f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单击此处输入您的项正文，文字是您思想的提炼，请尽量言简意赅的阐述您的观点"/>
  <p:tag name="KSO_WM_UNIT_TEXT_FILL_FORE_SCHEMECOLOR_INDEX" val="1"/>
  <p:tag name="KSO_WM_UNIT_TEXT_FILL_TYPE" val="1"/>
  <p:tag name="KSO_WM_UNIT_USESOURCEFORMAT_APPLY" val="0"/>
</p:tagLst>
</file>

<file path=ppt/tags/tag23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965_1*l_h_a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单击此处添加项标题"/>
  <p:tag name="KSO_WM_UNIT_TEXT_FILL_FORE_SCHEMECOLOR_INDEX" val="1"/>
  <p:tag name="KSO_WM_UNIT_TEXT_FILL_TYPE" val="1"/>
  <p:tag name="KSO_WM_UNIT_USESOURCEFORMAT_APPLY" val="0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31965_1*l_h_i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3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965_1*l_h_f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单击此处输入您的项正文，文字是您思想的提炼，请尽量言简意赅的阐述您的观点"/>
  <p:tag name="KSO_WM_UNIT_TEXT_FILL_FORE_SCHEMECOLOR_INDEX" val="1"/>
  <p:tag name="KSO_WM_UNIT_TEXT_FILL_TYPE" val="1"/>
  <p:tag name="KSO_WM_UNIT_USESOURCEFORMAT_APPLY" val="0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965_1*l_h_a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4960629921263,&quot;left&quot;:254.8122976708599,&quot;top&quot;:85.0084251968504,&quot;width&quot;:677.245483398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UNIT_PRESET_TEXT" val="单击此处添加项标题"/>
  <p:tag name="KSO_WM_UNIT_TEXT_FILL_FORE_SCHEMECOLOR_INDEX" val="1"/>
  <p:tag name="KSO_WM_UNIT_TEXT_FILL_TYPE" val="1"/>
  <p:tag name="KSO_WM_UNIT_USESOURCEFORMAT_APPLY" val="0"/>
</p:tagLst>
</file>

<file path=ppt/tags/tag24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diag"/>
  <p:tag name="KSO_WM_SLIDE_SIZE" val="674.81*387.403"/>
  <p:tag name="KSO_WM_SLIDE_POSITION" val="256*85.0084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1524"/>
  <p:tag name="KSO_WM_TEMPLATE_SUBCATEGORY" val="0"/>
  <p:tag name="KSO_WM_SLIDE_INDEX" val="1"/>
  <p:tag name="KSO_WM_TAG_VERSION" val="3.0"/>
  <p:tag name="KSO_WM_SLIDE_ID" val="custom20232481_1"/>
  <p:tag name="KSO_WM_SLIDE_ITEM_CNT" val="2"/>
</p:tagLst>
</file>

<file path=ppt/tags/tag242.xml><?xml version="1.0" encoding="utf-8"?>
<p:tagLst xmlns:p="http://schemas.openxmlformats.org/presentationml/2006/main">
  <p:tag name="KSO_WM_UNIT_VALUE" val="1904*176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2469_1*d*1"/>
  <p:tag name="KSO_WM_TEMPLATE_CATEGORY" val="custom"/>
  <p:tag name="KSO_WM_TEMPLATE_INDEX" val="20232469"/>
  <p:tag name="KSO_WM_UNIT_LAYERLEVEL" val="1"/>
  <p:tag name="KSO_WM_TAG_VERSION" val="3.0"/>
  <p:tag name="KSO_WM_BEAUTIFY_FLAG" val="#wm#"/>
  <p:tag name="MH_PIC_SOURCE_TYPE" val="generate_slide_ai*VCG41N658211780*auto_gallery_ai_v2.0.2.241120_ONLINE*1733214317874_32.122_03c052525a26-slide-11"/>
  <p:tag name="KSO_WM_UNIT_FILL_FORE_SCHEMECOLOR_INDEX" val="5"/>
  <p:tag name="KSO_WM_UNIT_FILL_TYPE" val="1"/>
  <p:tag name="KSO_WM_UNIT_LINE_FORE_SCHEMECOLOR_INDEX" val="13"/>
  <p:tag name="KSO_WM_UNIT_LINE_FILL_TYPE" val="2"/>
  <p:tag name="KSO_WM_UNIT_USESOURCEFORMAT_APPLY" val="0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2469_1*i*1"/>
  <p:tag name="KSO_WM_TEMPLATE_CATEGORY" val="custom"/>
  <p:tag name="KSO_WM_TEMPLATE_INDEX" val="20232469"/>
  <p:tag name="KSO_WM_UNIT_LAYERLEVEL" val="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FILL_FORE_SCHEMECOLOR_INDEX" val="2"/>
  <p:tag name="KSO_WM_UNIT_FILL_TYPE" val="1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2469"/>
  <p:tag name="KSO_WM_UNIT_ID" val="custom20232469_1*a*1"/>
  <p:tag name="KSO_WM_UNIT_TEXT_TYPE" val="1"/>
  <p:tag name="KSO_WM_UNIT_PRESET_TEXT" val="单击此处添加标题"/>
  <p:tag name="KSO_WM_UNIT_TEXT_FILL_FORE_SCHEMECOLOR_INDEX" val="1"/>
  <p:tag name="KSO_WM_UNIT_TEXT_FILL_TYPE" val="1"/>
  <p:tag name="KSO_WM_UNIT_USESOURCEFORMAT_APPLY" val="0"/>
</p:tagLst>
</file>

<file path=ppt/tags/tag24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126_1*l_h_f*1_1_1"/>
  <p:tag name="KSO_WM_TEMPLATE_CATEGORY" val="diagram"/>
  <p:tag name="KSO_WM_TEMPLATE_INDEX" val="20233126"/>
  <p:tag name="KSO_WM_UNIT_LAYERLEVEL" val="1_1_1"/>
  <p:tag name="KSO_WM_TAG_VERSION" val="3.0"/>
  <p:tag name="KSO_WM_DIAGRAM_MAX_ITEMCNT" val="4"/>
  <p:tag name="KSO_WM_DIAGRAM_MIN_ITEMCNT" val="1"/>
  <p:tag name="KSO_WM_DIAGRAM_VIRTUALLY_FRAME" val="{&quot;height&quot;:368.54229736328125,&quot;width&quot;:413.858184814453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UNIT_TEXT_FILL_FORE_SCHEMECOLOR_INDEX" val="1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。单击此处添加文本具体内容，简明扼要地阐述您的观点。"/>
  <p:tag name="KSO_WM_UNIT_USESOURCEFORMAT_APPLY" val="0"/>
</p:tagLst>
</file>

<file path=ppt/tags/tag24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126_1*l_h_a*1_1_1"/>
  <p:tag name="KSO_WM_TEMPLATE_CATEGORY" val="diagram"/>
  <p:tag name="KSO_WM_TEMPLATE_INDEX" val="20233126"/>
  <p:tag name="KSO_WM_UNIT_LAYERLEVEL" val="1_1_1"/>
  <p:tag name="KSO_WM_TAG_VERSION" val="3.0"/>
  <p:tag name="KSO_WM_DIAGRAM_MAX_ITEMCNT" val="4"/>
  <p:tag name="KSO_WM_DIAGRAM_MIN_ITEMCNT" val="1"/>
  <p:tag name="KSO_WM_DIAGRAM_VIRTUALLY_FRAME" val="{&quot;height&quot;:368.54229736328125,&quot;width&quot;:413.858184814453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BEAUTIFY_FLAG" val="#wm#"/>
  <p:tag name="KSO_WM_UNIT_TEXT_FILL_FORE_SCHEMECOLOR_INDEX" val="1"/>
  <p:tag name="KSO_WM_UNIT_TEXT_FILL_TYPE" val="1"/>
  <p:tag name="KSO_WM_UNIT_PRESET_TEXT" val="单击此处添加标题"/>
  <p:tag name="KSO_WM_UNIT_USESOURCEFORMAT_APPLY" val="0"/>
</p:tagLst>
</file>

<file path=ppt/tags/tag247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70.05*194.782"/>
  <p:tag name="KSO_WM_SLIDE_POSITION" val="124.15*242.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524"/>
  <p:tag name="KSO_WM_TEMPLATE_SUBCATEGORY" val="0"/>
  <p:tag name="KSO_WM_SLIDE_INDEX" val="1"/>
  <p:tag name="KSO_WM_TAG_VERSION" val="3.0"/>
  <p:tag name="KSO_WM_SLIDE_ID" val="custom20232469_1"/>
  <p:tag name="KSO_WM_SLIDE_ITEM_CNT" val="2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24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524"/>
  <p:tag name="KSO_WM_SLIDE_TYPE" val="sectionTitle"/>
  <p:tag name="KSO_WM_SLIDE_SUBTYPE" val="pureTxt"/>
  <p:tag name="KSO_WM_SLIDE_LAYOUT" val="a_e"/>
  <p:tag name="KSO_WM_SLIDE_LAYOUT_CNT" val="1_1"/>
</p:tagLst>
</file>

<file path=ppt/tags/tag2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315_2*a*1"/>
  <p:tag name="KSO_WM_TEMPLATE_CATEGORY" val="diagram"/>
  <p:tag name="KSO_WM_TEMPLATE_INDEX" val="20233315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"/>
  <p:tag name="KSO_WM_UNIT_TEXT_FILL_TYPE" val="1"/>
  <p:tag name="KSO_WM_UNIT_USESOURCEFORMAT_APPLY" val="0"/>
</p:tagLst>
</file>

<file path=ppt/tags/tag252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315_1*l_h_f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32"/>
  <p:tag name="KSO_WM_DIAGRAM_VERSION" val="3"/>
  <p:tag name="KSO_WM_DIAGRAM_COLOR_TRICK" val="1"/>
  <p:tag name="KSO_WM_DIAGRAM_COLOR_TEXT_CAN_REMOVE" val="n"/>
  <p:tag name="KSO_WM_UNIT_PRESET_TEXT" val="单击此处添加内容，简明扼要地阐述观点。根据需要酌情增减文字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315_1*l_h_a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2"/>
  <p:tag name="KSO_WM_DIAGRAM_VERSION" val="3"/>
  <p:tag name="KSO_WM_DIAGRAM_COLOR_TRICK" val="1"/>
  <p:tag name="KSO_WM_DIAGRAM_COLOR_TEXT_CAN_REMOVE" val="n"/>
  <p:tag name="KSO_WM_UNIT_PRESET_TEXT" val="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4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3315_1*l_h_f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32"/>
  <p:tag name="KSO_WM_DIAGRAM_VERSION" val="3"/>
  <p:tag name="KSO_WM_DIAGRAM_COLOR_TRICK" val="1"/>
  <p:tag name="KSO_WM_DIAGRAM_COLOR_TEXT_CAN_REMOVE" val="n"/>
  <p:tag name="KSO_WM_UNIT_PRESET_TEXT" val="单击此处添加内容，简明扼要地阐述观点。根据需要酌情增减文字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3315_1*l_h_a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12"/>
  <p:tag name="KSO_WM_UNIT_PRESET_TEXT" val="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6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3315_1*l_h_f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32"/>
  <p:tag name="KSO_WM_DIAGRAM_VERSION" val="3"/>
  <p:tag name="KSO_WM_DIAGRAM_COLOR_TRICK" val="1"/>
  <p:tag name="KSO_WM_DIAGRAM_COLOR_TEXT_CAN_REMOVE" val="n"/>
  <p:tag name="KSO_WM_UNIT_PRESET_TEXT" val="单击此处添加内容，简明扼要地阐述观点。根据需要酌情增减文字&#10;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3315_1*l_h_a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12"/>
  <p:tag name="KSO_WM_UNIT_PRESET_TEXT" val="此处添加项标题"/>
  <p:tag name="KSO_WM_UNIT_TEXT_FILL_FORE_SCHEMECOLOR_INDEX" val="1"/>
  <p:tag name="KSO_WM_UNIT_TEXT_FILL_TYPE" val="1"/>
  <p:tag name="KSO_WM_UNIT_TEXT_TYPE" val="1"/>
  <p:tag name="KSO_WM_UNIT_USESOURCEFORMAT_APPLY" val="0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1*l_h_d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1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1493471711*auto_gallery_ai_v2.0.2.241120_ONLINE*1733214317874_32.122_03c052525a26-slide-13"/>
  <p:tag name="KSO_WM_UNIT_LINE_FILL_TYPE" val="2"/>
  <p:tag name="KSO_WM_UNIT_USESOURCEFORMAT_APPLY" val="0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1*l_h_d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2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*auto_ai_ai_v2.0.2.241120_ONLINE*1733214317874_32.122_03c052525a26-slide-13"/>
  <p:tag name="KSO_WM_UNIT_LINE_FILL_TYPE" val="2"/>
  <p:tag name="KSO_WM_UNIT_USESOURCEFORMAT_APPLY" val="0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1*l_h_d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VALUE" val="450*450"/>
  <p:tag name="KSO_WM_UNIT_TYPE" val="l_h_d"/>
  <p:tag name="KSO_WM_UNIT_INDEX" val="1_3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MH_PIC_SOURCE_TYPE" val="generate_slide_ai*VCG41N92471237*auto_gallery_ai_v2.0.2.241120_ONLINE*1733214317874_32.122_03c052525a26-slide-13"/>
  <p:tag name="KSO_WM_UNIT_LINE_FILL_TYPE" val="2"/>
  <p:tag name="KSO_WM_UNIT_USESOURCEFORMAT_APPLY" val="0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1*l_h_i*1_1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1*l_h_i*1_2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3315_1*l_h_i*1_3_1"/>
  <p:tag name="KSO_WM_TEMPLATE_CATEGORY" val="diagram"/>
  <p:tag name="KSO_WM_TEMPLATE_INDEX" val="20233315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4"/>
  <p:tag name="KSO_WM_DIAGRAM_MIN_ITEMCNT" val="3"/>
  <p:tag name="KSO_WM_DIAGRAM_VIRTUALLY_FRAME" val="{&quot;height&quot;:305.4681091308594,&quot;width&quot;:850.3937988281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64.xml><?xml version="1.0" encoding="utf-8"?>
<p:tagLst xmlns:p="http://schemas.openxmlformats.org/presentationml/2006/main">
  <p:tag name="KSO_WM_SLIDE_ID" val="diagram20233315_2"/>
  <p:tag name="KSO_WM_TEMPLATE_SUBCATEGORY" val="0"/>
  <p:tag name="KSO_WM_TEMPLATE_MASTER_TYPE" val="0"/>
  <p:tag name="KSO_WM_TEMPLATE_COLOR_TYPE" val="0"/>
  <p:tag name="KSO_WM_SLIDE_ITEM_CNT" val="4"/>
  <p:tag name="KSO_WM_SLIDE_INDEX" val="2"/>
  <p:tag name="KSO_WM_TAG_VERSION" val="3.0"/>
  <p:tag name="KSO_WM_BEAUTIFY_FLAG" val="#wm#"/>
  <p:tag name="KSO_WM_TEMPLATE_CATEGORY" val="custom"/>
  <p:tag name="KSO_WM_TEMPLATE_INDEX" val="20231524"/>
  <p:tag name="KSO_WM_SLIDE_TYPE" val="text"/>
  <p:tag name="KSO_WM_SLIDE_SUBTYPE" val="diag"/>
  <p:tag name="KSO_WM_SLIDE_SIZE" val="850.394*297.555"/>
  <p:tag name="KSO_WM_SLIDE_POSITION" val="54.8032*139.28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65.xml><?xml version="1.0" encoding="utf-8"?>
<p:tagLst xmlns:p="http://schemas.openxmlformats.org/presentationml/2006/main">
  <p:tag name="KSO_WM_TEMPLATE_CATEGORY" val="custom"/>
  <p:tag name="KSO_WM_TEMPLATE_INDEX" val="20231524"/>
</p:tagLst>
</file>

<file path=ppt/tags/tag2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30"/>
  <p:tag name="KSO_WM_TEMPLATE_INDEX" val="20231717"/>
  <p:tag name="KSO_WM_UNIT_ID" val="custom20231717_1*a*1"/>
  <p:tag name="KSO_WM_UNIT_PRESET_TEXT" val="单击此处添加标题"/>
  <p:tag name="KSO_WM_UNIT_TEXT_FILL_FORE_SCHEMECOLOR_INDEX" val="1"/>
  <p:tag name="KSO_WM_UNIT_TEXT_FILL_TYPE" val="1"/>
  <p:tag name="KSO_WM_UNIT_USESOURCEFORMAT_APPLY" val="0"/>
</p:tagLst>
</file>

<file path=ppt/tags/tag267.xml><?xml version="1.0" encoding="utf-8"?>
<p:tagLst xmlns:p="http://schemas.openxmlformats.org/presentationml/2006/main">
  <p:tag name="KSO_WM_BEAUTIFY_FLAG" val="#wm#"/>
  <p:tag name="KSO_WM_UNIT_VALUE" val="1289*9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717_1*d*1"/>
  <p:tag name="KSO_WM_TEMPLATE_CATEGORY" val="custom"/>
  <p:tag name="KSO_WM_TEMPLATE_INDEX" val="20231717"/>
  <p:tag name="KSO_WM_UNIT_LAYERLEVEL" val="1"/>
  <p:tag name="KSO_WM_TAG_VERSION" val="3.0"/>
  <p:tag name="MH_PIC_SOURCE_TYPE" val="generate_slide_ai*VCG41N1446167255*auto_gallery_ai_v2.0.2.241120_ONLINE*1733214317874_32.122_03c052525a26-slide-15"/>
  <p:tag name="KSO_WM_UNIT_LINE_FORE_SCHEMECOLOR_INDEX" val="5"/>
  <p:tag name="KSO_WM_UNIT_LINE_FILL_TYPE" val="2"/>
  <p:tag name="KSO_WM_UNIT_SHADOW_SCHEMECOLOR_INDEX" val="5"/>
  <p:tag name="KSO_WM_UNIT_USESOURCEFORMAT_APPLY" val="0"/>
</p:tagLst>
</file>

<file path=ppt/tags/tag268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678_1*l_h_i*1_1_1"/>
  <p:tag name="KSO_WM_TEMPLATE_CATEGORY" val="diagram"/>
  <p:tag name="KSO_WM_TEMPLATE_INDEX" val="20231678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gradient&quot;:[{&quot;brightness&quot;:0.800000011920929,&quot;colorType&quot;:1,&quot;foreColorIndex&quot;:5,&quot;pos&quot;:0,&quot;transparency&quot;:1},{&quot;brightness&quot;:0.800000011920929,&quot;colorType&quot;:1,&quot;foreColorIndex&quot;:5,&quot;pos&quot;:1,&quot;transparency&quot;:0.5600000023841858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0"/>
</p:tagLst>
</file>

<file path=ppt/tags/tag269.xml><?xml version="1.0" encoding="utf-8"?>
<p:tagLst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diagram"/>
  <p:tag name="KSO_WM_TEMPLATE_INDEX" val="20231678"/>
  <p:tag name="KSO_WM_UNIT_LAYERLEVEL" val="1_1_1"/>
  <p:tag name="KSO_WM_TAG_VERSION" val="3.0"/>
  <p:tag name="KSO_WM_UNIT_VALUE" val="10"/>
  <p:tag name="KSO_WM_UNIT_TYPE" val="l_h_a"/>
  <p:tag name="KSO_WM_UNIT_ID" val="diagram20231678_1*l_h_a*1_1_1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TEXT_FILL_FORE_SCHEMECOLOR_INDEX" val="1"/>
  <p:tag name="KSO_WM_UNIT_TEXT_FILL_TYPE" val="1"/>
  <p:tag name="KSO_WM_UNIT_PRESET_TEXT" val="添加标题"/>
  <p:tag name="KSO_WM_UNIT_TEXT_TYPE" val="1"/>
  <p:tag name="KSO_WM_UNIT_LINE_FILL_TYPE" val="2"/>
  <p:tag name="KSO_WM_UNIT_USESOURCEFORMAT_APPLY" val="0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678_1*l_h_f*1_1_1"/>
  <p:tag name="KSO_WM_TEMPLATE_CATEGORY" val="diagram"/>
  <p:tag name="KSO_WM_TEMPLATE_INDEX" val="20231678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(您的)智能图形项正文，文字是您思想的提炼，请尽量言简意赅的阐述观点，单击此处添加正文。"/>
  <p:tag name="KSO_WM_UNIT_TEXT_TYPE" val="1"/>
  <p:tag name="KSO_WM_UNIT_USESOURCEFORMAT_APPLY" val="0"/>
</p:tagLst>
</file>

<file path=ppt/tags/tag271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678_1*l_h_i*1_2_1"/>
  <p:tag name="KSO_WM_TEMPLATE_CATEGORY" val="diagram"/>
  <p:tag name="KSO_WM_TEMPLATE_INDEX" val="20231678"/>
  <p:tag name="KSO_WM_UNIT_LAYERLEVEL" val="1_1_1"/>
  <p:tag name="KSO_WM_TAG_VERSION" val="3.0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gradient&quot;:[{&quot;brightness&quot;:0.800000011920929,&quot;colorType&quot;:1,&quot;foreColorIndex&quot;:5,&quot;pos&quot;:0,&quot;transparency&quot;:1},{&quot;brightness&quot;:0.800000011920929,&quot;colorType&quot;:1,&quot;foreColorIndex&quot;:5,&quot;pos&quot;:1,&quot;transparency&quot;:0.5600000023841858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TEXT_FILL_FORE_SCHEMECOLOR_INDEX" val="2"/>
  <p:tag name="KSO_WM_UNIT_TEXT_FILL_TYPE" val="1"/>
  <p:tag name="KSO_WM_UNIT_USESOURCEFORMAT_APPLY" val="0"/>
</p:tagLst>
</file>

<file path=ppt/tags/tag272.xml><?xml version="1.0" encoding="utf-8"?>
<p:tagLst xmlns:p="http://schemas.openxmlformats.org/presentationml/2006/main">
  <p:tag name="KSO_WM_BEAUTIFY_FLAG" val="#wm#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678_1*l_h_a*1_2_1"/>
  <p:tag name="KSO_WM_TEMPLATE_CATEGORY" val="diagram"/>
  <p:tag name="KSO_WM_TEMPLATE_INDEX" val="20231678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.80000001192092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TEXT_FILL_FORE_SCHEMECOLOR_INDEX" val="1"/>
  <p:tag name="KSO_WM_UNIT_TEXT_FILL_TYPE" val="1"/>
  <p:tag name="KSO_WM_UNIT_PRESET_TEXT" val="添加标题"/>
  <p:tag name="KSO_WM_UNIT_TEXT_TYPE" val="1"/>
  <p:tag name="KSO_WM_UNIT_LINE_FILL_TYPE" val="2"/>
  <p:tag name="KSO_WM_UNIT_USESOURCEFORMAT_APPLY" val="0"/>
</p:tagLst>
</file>

<file path=ppt/tags/tag273.xml><?xml version="1.0" encoding="utf-8"?>
<p:tagLst xmlns:p="http://schemas.openxmlformats.org/presentationml/2006/main">
  <p:tag name="KSO_WM_BEAUTIFY_FLAG" val="#wm#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678_1*l_h_f*1_2_1"/>
  <p:tag name="KSO_WM_TEMPLATE_CATEGORY" val="diagram"/>
  <p:tag name="KSO_WM_TEMPLATE_INDEX" val="20231678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65.65008544921875,&quot;width&quot;:558.4000854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(您的)智能图形项正文，文字是您思想的提炼，请尽量言简意赅的阐述观点，单击此处添加正文。"/>
  <p:tag name="KSO_WM_UNIT_TEXT_TYPE" val="1"/>
  <p:tag name="KSO_WM_UNIT_USESOURCEFORMAT_APPLY" val="0"/>
</p:tagLst>
</file>

<file path=ppt/tags/tag274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529.861*365.65"/>
  <p:tag name="KSO_WM_SLIDE_POSITION" val="78.6387*106.981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1717"/>
  <p:tag name="KSO_WM_TEMPLATE_SUBCATEGORY" val="0"/>
  <p:tag name="KSO_WM_SLIDE_INDEX" val="1"/>
  <p:tag name="KSO_WM_TAG_VERSION" val="3.0"/>
  <p:tag name="KSO_WM_SLIDE_ID" val="custom20231717_1"/>
  <p:tag name="KSO_WM_SLIDE_ITEM_CNT" val="4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30"/>
  <p:tag name="KSO_WM_DIAGRAM_GROUP_CODE" val="l1-1"/>
  <p:tag name="KSO_WM_UNIT_TYPE" val="a"/>
  <p:tag name="KSO_WM_UNIT_INDEX" val="1"/>
  <p:tag name="KSO_WM_TEMPLATE_INDEX" val="20233212"/>
  <p:tag name="KSO_WM_UNIT_ID" val="custom20233212_1*a*1"/>
  <p:tag name="KSO_WM_UNIT_TEXT_FILL_FORE_SCHEMECOLOR_INDEX" val="13"/>
  <p:tag name="KSO_WM_UNIT_TEXT_FILL_TYPE" val="1"/>
  <p:tag name="KSO_WM_UNIT_USESOURCEFORMAT_APPLY" val="0"/>
  <p:tag name="KSO_WM_UNIT_TEXT_TYPE" val="1"/>
  <p:tag name="KSO_WM_UNIT_PRESET_TEXT" val="单击此处添加标题"/>
</p:tagLst>
</file>

<file path=ppt/tags/tag27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1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1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2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27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3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3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27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4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4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5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2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6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6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7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7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8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8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9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9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28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0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658_1*l_h_f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356.11614990234375,&quot;width&quot;:395.6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单击添加文本具体内容，简明地阐述您观点根据需要可酌情增减文字，以便观者准确理解您传达的思想。单击添加文本具体内容，简明扼要地阐述您观点根据需要酌情增减文字，以便观者准确理解理解您传达的思想。单击添加文本具体内容，简明扼要地阐述您观点据需要酌情增减文字，以便观者准确理解理解您传达的思想。"/>
  <p:tag name="KSO_WM_UNIT_TEXT_TYPE" val="1"/>
  <p:tag name="KSO_WM_UNIT_USESOURCEFORMAT_APPLY" val="0"/>
</p:tagLst>
</file>

<file path=ppt/tags/tag28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658_1*l_h_a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356.11614990234375,&quot;width&quot;:395.6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9"/>
  <p:tag name="KSO_WM_BEAUTIFY_FLAG" val="#wm#"/>
  <p:tag name="KSO_WM_UNIT_TEXT_FILL_FORE_SCHEMECOLOR_INDEX" val="1"/>
  <p:tag name="KSO_WM_UNIT_TEXT_FILL_TYPE" val="1"/>
  <p:tag name="KSO_WM_UNIT_PRESET_TEXT" val="此处添加项标题"/>
  <p:tag name="KSO_WM_UNIT_TEXT_TYPE" val="1"/>
  <p:tag name="KSO_WM_UNIT_USESOURCEFORMAT_APPLY" val="0"/>
</p:tagLst>
</file>

<file path=ppt/tags/tag28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3658_1*l_h_i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356.11614990234375,&quot;width&quot;:395.6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288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81.641*348.251"/>
  <p:tag name="KSO_WM_SLIDE_POSITION" val="495.635*131.733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1717"/>
  <p:tag name="KSO_WM_TEMPLATE_SUBCATEGORY" val="0"/>
  <p:tag name="KSO_WM_SLIDE_INDEX" val="1"/>
  <p:tag name="KSO_WM_TAG_VERSION" val="3.0"/>
  <p:tag name="KSO_WM_SLIDE_ID" val="custom20233212_1"/>
  <p:tag name="KSO_WM_SLIDE_ITEM_CNT" val="3"/>
</p:tagLst>
</file>

<file path=ppt/tags/tag28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5028_1*a*1"/>
  <p:tag name="KSO_WM_TEMPLATE_CATEGORY" val="custom"/>
  <p:tag name="KSO_WM_TEMPLATE_INDEX" val="20235028"/>
  <p:tag name="KSO_WM_UNIT_LAYERLEVEL" val="1"/>
  <p:tag name="KSO_WM_TAG_VERSION" val="3.0"/>
  <p:tag name="KSO_WM_BEAUTIFY_FLAG" val="#wm#"/>
  <p:tag name="KSO_WM_UNIT_TEXT_TYPE" val="1"/>
  <p:tag name="KSO_WM_UNIT_TEXT_FILL_FORE_SCHEMECOLOR_INDEX" val="13"/>
  <p:tag name="KSO_WM_UNIT_TEXT_FILL_TYPE" val="1"/>
  <p:tag name="KSO_WM_UNIT_USESOURCEFORMAT_APPLY" val="0"/>
  <p:tag name="KSO_WM_UNIT_PRESET_TEXT" val="单击此处添加标题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f"/>
  <p:tag name="KSO_WM_UNIT_INDEX" val="1"/>
  <p:tag name="KSO_WM_UNIT_ID" val="custom20235028_1*f*1"/>
  <p:tag name="KSO_WM_TEMPLATE_CATEGORY" val="custom"/>
  <p:tag name="KSO_WM_TEMPLATE_INDEX" val="20235028"/>
  <p:tag name="KSO_WM_UNIT_LAYERLEVEL" val="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65.65000000000003,&quot;left&quot;:344.8470350370632,&quot;top&quot;:118.22503937007873,&quot;width&quot;:558.4000244140626}"/>
  <p:tag name="KSO_WM_DIAGRAM_COLOR_MATCH_VALUE" val="{&quot;shape&quot;:{&quot;fill&quot;:{&quot;solid&quot;:{&quot;brightness&quot;:0.600000023841857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6"/>
  <p:tag name="KSO_WM_DIAGRAM_USE_COLOR_VALUE" val="{&quot;color_scheme&quot;:1,&quot;theme_color_indexes&quot;:[5,5,5,5,5,5]}"/>
  <p:tag name="KSO_WM_UNIT_SUBTYPE" val="a"/>
  <p:tag name="KSO_WM_UNIT_NOCLEAR" val="0"/>
  <p:tag name="KSO_WM_UNIT_VALUE" val="102"/>
  <p:tag name="KSO_WM_BEAUTIFY_FLAG" val="#wm#"/>
  <p:tag name="KSO_WM_UNIT_PRESET_TEXT" val="我园拥有一支由资深教育专家、行业精英和青年才俊组成的多元化教师团队，他们不仅具备深厚的专业知识，还拥有丰富的教学经验和独特的教学方法，致力于为学生提供最优质的教育服务。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29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74_1*l_h_f*1_1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gradient&quot;:[{&quot;brightness&quot;:-0.25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000000&quot;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TYPE" val="3"/>
  <p:tag name="KSO_WM_UNIT_PRESET_TEXT" val="单击此处添加文本具体内容，简明扼要地阐述您的观点，根据需要可酌情增减文字,单击此处添加文本具体内容"/>
  <p:tag name="KSO_WM_UNIT_TEXT_TYPE" val="1"/>
  <p:tag name="KSO_WM_UNIT_USESOURCEFORMAT_APPLY" val="0"/>
</p:tagLst>
</file>

<file path=ppt/tags/tag29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2474_1*l_h_i*1_1_2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solid&quot;:{&quot;brightness&quot;:0,&quot;colorType&quot;:1,&quot;foreColorIndex&quot;:4,&quot;transparency&quot;:0.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4"/>
  <p:tag name="KSO_WM_UNIT_FILL_FORE_SCHEMECOLOR_INDEX_BRIGHTNESS" val="0"/>
  <p:tag name="KSO_WM_UNIT_TEXT_FILL_FORE_SCHEMECOLOR_INDEX" val="13"/>
  <p:tag name="KSO_WM_UNIT_TEXT_FILL_TYPE" val="1"/>
  <p:tag name="KSO_WM_UNIT_USESOURCEFORMAT_APPLY" val="0"/>
</p:tagLst>
</file>

<file path=ppt/tags/tag293.xml><?xml version="1.0" encoding="utf-8"?>
<p:tagLst xmlns:p="http://schemas.openxmlformats.org/presentationml/2006/main">
  <p:tag name="KSO_WM_UNIT_ISNUMDGMTITLE" val="0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2474_1*l_h_f*1_2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UNIT_VALUE" val="54"/>
  <p:tag name="KSO_WM_DIAGRAM_COLOR_MATCH_VALUE" val="{&quot;shape&quot;:{&quot;fill&quot;:{&quot;gradient&quot;:[{&quot;brightness&quot;:-0.25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000000&quot;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TYPE" val="3"/>
  <p:tag name="KSO_WM_UNIT_PRESET_TEXT" val="单击此处添加文本具体内容，简明扼要地阐述您的观点，根据需要可酌情增减文字，单击此处添加文本具体内容"/>
  <p:tag name="KSO_WM_UNIT_TEXT_TYPE" val="1"/>
  <p:tag name="KSO_WM_UNIT_USESOURCEFORMAT_APPLY" val="0"/>
</p:tagLst>
</file>

<file path=ppt/tags/tag29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247*24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2474_1*l_h_d*1_1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MH_PIC_SOURCE_TYPE" val="generate_slide_ai*VCG41N467729264*auto_gallery_ai_v2.0.2.241120_ONLINE*1733214317874_32.122_03c052525a26-slide-17"/>
  <p:tag name="KSO_WM_UNIT_LINE_FILL_TYPE" val="2"/>
  <p:tag name="KSO_WM_UNIT_USESOURCEFORMAT_APPLY" val="0"/>
</p:tagLst>
</file>

<file path=ppt/tags/tag29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74_1*l_h_a*1_1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文档标题"/>
  <p:tag name="KSO_WM_UNIT_TEXT_TYPE" val="1"/>
  <p:tag name="KSO_WM_UNIT_USESOURCEFORMAT_APPLY" val="0"/>
</p:tagLst>
</file>

<file path=ppt/tags/tag29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2474_1*l_h_i*1_2_2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solid&quot;:{&quot;brightness&quot;:0,&quot;colorType&quot;:1,&quot;foreColorIndex&quot;:4,&quot;transparency&quot;:0.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4"/>
  <p:tag name="KSO_WM_UNIT_FILL_FORE_SCHEMECOLOR_INDEX_BRIGHTNESS" val="0"/>
  <p:tag name="KSO_WM_UNIT_TEXT_FILL_FORE_SCHEMECOLOR_INDEX" val="13"/>
  <p:tag name="KSO_WM_UNIT_TEXT_FILL_TYPE" val="1"/>
  <p:tag name="KSO_WM_UNIT_USESOURCEFORMAT_APPLY" val="0"/>
</p:tagLst>
</file>

<file path=ppt/tags/tag29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2474_1*l_h_a*1_2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UNIT_VALUE" val="12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文档标题"/>
  <p:tag name="KSO_WM_UNIT_TEXT_TYPE" val="1"/>
  <p:tag name="KSO_WM_UNIT_USESOURCEFORMAT_APPLY" val="0"/>
</p:tagLst>
</file>

<file path=ppt/tags/tag29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247*24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2474_1*l_h_d*1_2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286.45001220703125,&quot;width&quot;:851.03552246093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MH_PIC_SOURCE_TYPE" val="generate_slide_ai*VCG41N618980722*auto_gallery_ai_v2.0.2.241120_ONLINE*1733214317874_32.122_03c052525a26-slide-17"/>
  <p:tag name="KSO_WM_UNIT_LINE_FILL_TYPE" val="2"/>
  <p:tag name="KSO_WM_UNIT_USESOURCEFORMAT_APPLY" val="0"/>
</p:tagLst>
</file>

<file path=ppt/tags/tag299.xml><?xml version="1.0" encoding="utf-8"?>
<p:tagLst xmlns:p="http://schemas.openxmlformats.org/presentationml/2006/main">
  <p:tag name="KSO_WM_SLIDE_ID" val="custom20235028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3"/>
  <p:tag name="KSO_WM_SLIDE_INDEX" val="1"/>
  <p:tag name="KSO_WM_SLIDE_SIZE" val="850.375*286.47"/>
  <p:tag name="KSO_WM_SLIDE_POSITION" val="52.614*213.78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1717"/>
  <p:tag name="KSO_WM_SLIDE_LAYOUT" val="a_f_l"/>
  <p:tag name="KSO_WM_SLIDE_LAYOUT_CNT" val="1_1_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30"/>
  <p:tag name="KSO_WM_DIAGRAM_GROUP_CODE" val="l1-1"/>
  <p:tag name="KSO_WM_UNIT_TYPE" val="a"/>
  <p:tag name="KSO_WM_UNIT_INDEX" val="1"/>
  <p:tag name="KSO_WM_TEMPLATE_INDEX" val="20233212"/>
  <p:tag name="KSO_WM_UNIT_ID" val="custom20233212_1*a*1"/>
  <p:tag name="KSO_WM_UNIT_TEXT_FILL_FORE_SCHEMECOLOR_INDEX" val="13"/>
  <p:tag name="KSO_WM_UNIT_TEXT_FILL_TYPE" val="1"/>
  <p:tag name="KSO_WM_UNIT_USESOURCEFORMAT_APPLY" val="0"/>
  <p:tag name="KSO_WM_UNIT_TEXT_TYPE" val="1"/>
  <p:tag name="KSO_WM_UNIT_PRESET_TEXT" val="单击此处添加标题"/>
</p:tagLst>
</file>

<file path=ppt/tags/tag30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1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1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2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3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3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30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4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4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30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5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6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6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7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7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8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8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9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9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0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658_1*l_h_f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356.11614990234375,&quot;width&quot;:395.6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单击添加文本具体内容，简明地阐述您观点根据需要可酌情增减文字，以便观者准确理解您传达的思想。单击添加文本具体内容，简明扼要地阐述您观点根据需要酌情增减文字，以便观者准确理解理解您传达的思想。单击添加文本具体内容，简明扼要地阐述您观点据需要酌情增减文字，以便观者准确理解理解您传达的思想。"/>
  <p:tag name="KSO_WM_UNIT_TEXT_TYPE" val="1"/>
  <p:tag name="KSO_WM_UNIT_USESOURCEFORMAT_APPLY" val="0"/>
</p:tagLst>
</file>

<file path=ppt/tags/tag31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658_1*l_h_a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356.11614990234375,&quot;width&quot;:395.6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9"/>
  <p:tag name="KSO_WM_BEAUTIFY_FLAG" val="#wm#"/>
  <p:tag name="KSO_WM_UNIT_TEXT_FILL_FORE_SCHEMECOLOR_INDEX" val="1"/>
  <p:tag name="KSO_WM_UNIT_TEXT_FILL_TYPE" val="1"/>
  <p:tag name="KSO_WM_UNIT_PRESET_TEXT" val="此处添加项标题"/>
  <p:tag name="KSO_WM_UNIT_TEXT_TYPE" val="1"/>
  <p:tag name="KSO_WM_UNIT_USESOURCEFORMAT_APPLY" val="0"/>
</p:tagLst>
</file>

<file path=ppt/tags/tag31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3658_1*l_h_i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356.11614990234375,&quot;width&quot;:395.6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31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81.641*348.251"/>
  <p:tag name="KSO_WM_SLIDE_POSITION" val="495.635*131.733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1717"/>
  <p:tag name="KSO_WM_TEMPLATE_SUBCATEGORY" val="0"/>
  <p:tag name="KSO_WM_SLIDE_INDEX" val="1"/>
  <p:tag name="KSO_WM_TAG_VERSION" val="3.0"/>
  <p:tag name="KSO_WM_SLIDE_ID" val="custom20233212_1"/>
  <p:tag name="KSO_WM_SLIDE_ITEM_CNT" val="3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30"/>
  <p:tag name="KSO_WM_DIAGRAM_GROUP_CODE" val="l1-1"/>
  <p:tag name="KSO_WM_UNIT_TYPE" val="a"/>
  <p:tag name="KSO_WM_UNIT_INDEX" val="1"/>
  <p:tag name="KSO_WM_TEMPLATE_INDEX" val="20233212"/>
  <p:tag name="KSO_WM_UNIT_ID" val="custom20233212_1*a*1"/>
  <p:tag name="KSO_WM_UNIT_TEXT_FILL_FORE_SCHEMECOLOR_INDEX" val="13"/>
  <p:tag name="KSO_WM_UNIT_TEXT_FILL_TYPE" val="1"/>
  <p:tag name="KSO_WM_UNIT_USESOURCEFORMAT_APPLY" val="0"/>
  <p:tag name="KSO_WM_UNIT_TEXT_TYPE" val="1"/>
  <p:tag name="KSO_WM_UNIT_PRESET_TEXT" val="单击此处添加标题"/>
</p:tagLst>
</file>

<file path=ppt/tags/tag3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1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1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2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2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1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3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3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3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4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4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0"/>
</p:tagLst>
</file>

<file path=ppt/tags/tag31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5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5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6"/>
  <p:tag name="KSO_WM_TEMPLATE_CATEGORY" val="custom"/>
  <p:tag name="KSO_WM_TEMPLATE_INDEX" val="20233212"/>
  <p:tag name="KSO_WM_UNIT_LAYERLEVEL" val="1"/>
  <p:tag name="KSO_WM_TAG_VERSION" val="3.0"/>
  <p:tag name="KSO_WM_UNIT_TYPE" val="i"/>
  <p:tag name="KSO_WM_UNIT_INDEX" val="6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7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7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8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8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212_1*i*9"/>
  <p:tag name="KSO_WM_TEMPLATE_CATEGORY" val="custom"/>
  <p:tag name="KSO_WM_TEMPLATE_INDEX" val="20233212"/>
  <p:tag name="KSO_WM_UNIT_LAYERLEVEL" val="1"/>
  <p:tag name="KSO_WM_TAG_VERSION" val="3.0"/>
  <p:tag name="KSO_WM_BEAUTIFY_FLAG" val="#wm#"/>
  <p:tag name="KSO_WM_UNIT_TYPE" val="i"/>
  <p:tag name="KSO_WM_UNIT_INDEX" val="9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2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0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3658_1*l_h_f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356.11614990234375,&quot;width&quot;:395.6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TEXT_FILL_FORE_SCHEMECOLOR_INDEX" val="1"/>
  <p:tag name="KSO_WM_UNIT_TEXT_FILL_TYPE" val="1"/>
  <p:tag name="KSO_WM_UNIT_PRESET_TEXT" val="单击添加文本具体内容，简明地阐述您观点根据需要可酌情增减文字，以便观者准确理解您传达的思想。单击添加文本具体内容，简明扼要地阐述您观点根据需要酌情增减文字，以便观者准确理解理解您传达的思想。单击添加文本具体内容，简明扼要地阐述您观点据需要酌情增减文字，以便观者准确理解理解您传达的思想。"/>
  <p:tag name="KSO_WM_UNIT_TEXT_TYPE" val="1"/>
  <p:tag name="KSO_WM_UNIT_USESOURCEFORMAT_APPLY" val="0"/>
</p:tagLst>
</file>

<file path=ppt/tags/tag32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3658_1*l_h_a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356.11614990234375,&quot;width&quot;:395.6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9"/>
  <p:tag name="KSO_WM_BEAUTIFY_FLAG" val="#wm#"/>
  <p:tag name="KSO_WM_UNIT_TEXT_FILL_FORE_SCHEMECOLOR_INDEX" val="1"/>
  <p:tag name="KSO_WM_UNIT_TEXT_FILL_TYPE" val="1"/>
  <p:tag name="KSO_WM_UNIT_PRESET_TEXT" val="此处添加项标题"/>
  <p:tag name="KSO_WM_UNIT_TEXT_TYPE" val="1"/>
  <p:tag name="KSO_WM_UNIT_USESOURCEFORMAT_APPLY" val="0"/>
</p:tagLst>
</file>

<file path=ppt/tags/tag32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3658_1*l_h_i*1_1_1"/>
  <p:tag name="KSO_WM_TEMPLATE_CATEGORY" val="diagram"/>
  <p:tag name="KSO_WM_TEMPLATE_INDEX" val="20233658"/>
  <p:tag name="KSO_WM_UNIT_LAYERLEVEL" val="1_1_1"/>
  <p:tag name="KSO_WM_TAG_VERSION" val="3.0"/>
  <p:tag name="KSO_WM_DIAGRAM_MAX_ITEMCNT" val="3"/>
  <p:tag name="KSO_WM_DIAGRAM_MIN_ITEMCNT" val="1"/>
  <p:tag name="KSO_WM_DIAGRAM_VIRTUALLY_FRAME" val="{&quot;height&quot;:356.11614990234375,&quot;width&quot;:395.6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327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81.641*348.251"/>
  <p:tag name="KSO_WM_SLIDE_POSITION" val="495.635*131.733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1717"/>
  <p:tag name="KSO_WM_TEMPLATE_SUBCATEGORY" val="0"/>
  <p:tag name="KSO_WM_SLIDE_INDEX" val="1"/>
  <p:tag name="KSO_WM_TAG_VERSION" val="3.0"/>
  <p:tag name="KSO_WM_SLIDE_ID" val="custom20233212_1"/>
  <p:tag name="KSO_WM_SLIDE_ITEM_CNT" val="3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32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717"/>
  <p:tag name="KSO_WM_SLIDE_TYPE" val="sectionTitle"/>
  <p:tag name="KSO_WM_SLIDE_SUBTYPE" val="pureTxt"/>
  <p:tag name="KSO_WM_SLIDE_LAYOUT" val="a_e"/>
  <p:tag name="KSO_WM_SLIDE_LAYOUT_CNT" val="1_1"/>
</p:tagLst>
</file>

<file path=ppt/tags/tag331.xml><?xml version="1.0" encoding="utf-8"?>
<p:tagLst xmlns:p="http://schemas.openxmlformats.org/presentationml/2006/main">
  <p:tag name="KSO_WM_BEAUTIFY_FLAG" val="#wm#"/>
  <p:tag name="KSO_WM_UNIT_LINE_FORE_SCHEMECOLOR_INDEX_BRIGHTNESS" val="0.4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339_1*i*1"/>
  <p:tag name="KSO_WM_TEMPLATE_CATEGORY" val="custom"/>
  <p:tag name="KSO_WM_TEMPLATE_INDEX" val="20231339"/>
  <p:tag name="KSO_WM_UNIT_LAYERLEVEL" val="1"/>
  <p:tag name="KSO_WM_TAG_VERSION" val="3.0"/>
</p:tagLst>
</file>

<file path=ppt/tags/tag332.xml><?xml version="1.0" encoding="utf-8"?>
<p:tagLst xmlns:p="http://schemas.openxmlformats.org/presentationml/2006/main">
  <p:tag name="KSO_WM_UNIT_FILL_FORE_SCHEMECOLOR_INDEX_1_BRIGHTNESS" val="0.4"/>
  <p:tag name="KSO_WM_UNIT_FILL_FORE_SCHEMECOLOR_INDEX_1" val="5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1"/>
  <p:tag name="KSO_WM_UNIT_FILL_FORE_SCHEMECOLOR_INDEX_2_TRANS" val="0"/>
  <p:tag name="KSO_WM_UNIT_FILL_GRADIENT_TYPE" val="0"/>
  <p:tag name="KSO_WM_UNIT_FILL_GRADIENT_ANGLE" val="0"/>
  <p:tag name="KSO_WM_UNIT_FILL_GRADIENT_DIRECTION" val="3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339_1*i*2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33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339_1*a*1"/>
  <p:tag name="KSO_WM_TEMPLATE_CATEGORY" val="custom"/>
  <p:tag name="KSO_WM_TEMPLATE_INDEX" val="20231339"/>
  <p:tag name="KSO_WM_UNIT_LAYERLEVEL" val="1"/>
  <p:tag name="KSO_WM_TAG_VERSION" val="3.0"/>
  <p:tag name="KSO_WM_BEAUTIFY_FLAG" val="#wm#"/>
  <p:tag name="KSO_WM_UNIT_PRESET_TEXT" val="单击此处添加标题"/>
</p:tagLst>
</file>

<file path=ppt/tags/tag334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339_1*i*3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335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UNIT_VALUE" val="695*245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339_1*d*1"/>
  <p:tag name="KSO_WM_TEMPLATE_CATEGORY" val="custom"/>
  <p:tag name="KSO_WM_TEMPLATE_INDEX" val="20231339"/>
  <p:tag name="KSO_WM_UNIT_LAYERLEVEL" val="1"/>
  <p:tag name="KSO_WM_TAG_VERSION" val="3.0"/>
  <p:tag name="KSO_WM_BEAUTIFY_FLAG" val="#wm#"/>
  <p:tag name="MH_PIC_SOURCE_TYPE" val="generate_slide_ai**auto_ai_ai_v2.0.2.241120_ONLINE*1733214317874_32.122_03c052525a26-slide-21"/>
</p:tagLst>
</file>

<file path=ppt/tags/tag336.xml><?xml version="1.0" encoding="utf-8"?>
<p:tagLst xmlns:p="http://schemas.openxmlformats.org/presentationml/2006/main"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339_1*i*4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33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339_1*f*1"/>
  <p:tag name="KSO_WM_TEMPLATE_CATEGORY" val="custom"/>
  <p:tag name="KSO_WM_TEMPLATE_INDEX" val="20231339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"/>
</p:tagLst>
</file>

<file path=ppt/tags/tag338.xml><?xml version="1.0" encoding="utf-8"?>
<p:tagLst xmlns:p="http://schemas.openxmlformats.org/presentationml/2006/main">
  <p:tag name="KSO_WM_UNIT_LINE_FORE_SCHEMECOLOR_INDEX_BRIGHTNESS" val="0.4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1339_1*i*5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339.xml><?xml version="1.0" encoding="utf-8"?>
<p:tagLst xmlns:p="http://schemas.openxmlformats.org/presentationml/2006/main">
  <p:tag name="KSO_WM_UNIT_LINE_FORE_SCHEMECOLOR_INDEX_BRIGHTNESS" val="0.4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1339_1*i*6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SLIDE_ID" val="custom20231339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17"/>
  <p:tag name="KSO_WM_SLIDE_TYPE" val="text"/>
  <p:tag name="KSO_WM_SLIDE_SUBTYPE" val="picTxt"/>
  <p:tag name="KSO_WM_SLIDE_SIZE" val="911*540"/>
  <p:tag name="KSO_WM_SLIDE_POSITION" val="0*0"/>
  <p:tag name="KSO_WM_SLIDE_LAYOUT" val="a_d_f"/>
  <p:tag name="KSO_WM_SLIDE_LAYOUT_CNT" val="1_1_1"/>
  <p:tag name="KSO_WM_SPECIAL_SOURCE" val="bdnull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231_1*i*1"/>
  <p:tag name="KSO_WM_TEMPLATE_CATEGORY" val="custom"/>
  <p:tag name="KSO_WM_TEMPLATE_INDEX" val="20231231"/>
  <p:tag name="KSO_WM_UNIT_LAYERLEVEL" val="1"/>
  <p:tag name="KSO_WM_TAG_VERSION" val="3.0"/>
  <p:tag name="KSO_WM_BEAUTIFY_FLAG" val="#wm#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231_1*i*2"/>
  <p:tag name="KSO_WM_TEMPLATE_CATEGORY" val="custom"/>
  <p:tag name="KSO_WM_TEMPLATE_INDEX" val="20231231"/>
  <p:tag name="KSO_WM_UNIT_LAYERLEVEL" val="1"/>
  <p:tag name="KSO_WM_TAG_VERSION" val="3.0"/>
  <p:tag name="KSO_WM_BEAUTIFY_FLAG" val="#wm#"/>
</p:tagLst>
</file>

<file path=ppt/tags/tag343.xml><?xml version="1.0" encoding="utf-8"?>
<p:tagLst xmlns:p="http://schemas.openxmlformats.org/presentationml/2006/main">
  <p:tag name="KSO_WM_UNIT_VALUE" val="1304*292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231_1*d*1"/>
  <p:tag name="KSO_WM_TEMPLATE_CATEGORY" val="custom"/>
  <p:tag name="KSO_WM_TEMPLATE_INDEX" val="20231231"/>
  <p:tag name="KSO_WM_UNIT_LAYERLEVEL" val="1"/>
  <p:tag name="KSO_WM_TAG_VERSION" val="3.0"/>
  <p:tag name="KSO_WM_BEAUTIFY_FLAG" val="#wm#"/>
  <p:tag name="MH_PIC_SOURCE_TYPE" val="generate_slide_ai**auto_ai_ai_v2.0.2.241120_ONLINE*1733214317874_32.122_03c052525a26-slide-22"/>
</p:tagLst>
</file>

<file path=ppt/tags/tag34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231_1*f*1"/>
  <p:tag name="KSO_WM_TEMPLATE_CATEGORY" val="custom"/>
  <p:tag name="KSO_WM_TEMPLATE_INDEX" val="20231231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添加文本具体内容简明扼要地阐述您的观点。根据需要可酌情增减文字添加文本具体内容"/>
</p:tagLst>
</file>

<file path=ppt/tags/tag34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1_1*a*1"/>
  <p:tag name="KSO_WM_TEMPLATE_CATEGORY" val="custom"/>
  <p:tag name="KSO_WM_TEMPLATE_INDEX" val="20231231"/>
  <p:tag name="KSO_WM_UNIT_LAYERLEVEL" val="1"/>
  <p:tag name="KSO_WM_TAG_VERSION" val="3.0"/>
  <p:tag name="KSO_WM_BEAUTIFY_FLAG" val="#wm#"/>
  <p:tag name="KSO_WM_UNIT_VALUE" val="38"/>
  <p:tag name="KSO_WM_UNIT_PRESET_TEXT" val="单击此处添加标题"/>
</p:tagLst>
</file>

<file path=ppt/tags/tag346.xml><?xml version="1.0" encoding="utf-8"?>
<p:tagLst xmlns:p="http://schemas.openxmlformats.org/presentationml/2006/main">
  <p:tag name="KSO_WM_SLIDE_ID" val="custom20231231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17"/>
  <p:tag name="KSO_WM_SLIDE_TYPE" val="text"/>
  <p:tag name="KSO_WM_SLIDE_SUBTYPE" val="picTxt"/>
  <p:tag name="KSO_WM_SLIDE_SIZE" val="959*532"/>
  <p:tag name="KSO_WM_SLIDE_POSITION" val="0*7"/>
  <p:tag name="KSO_WM_SLIDE_LAYOUT" val="a_d_f"/>
  <p:tag name="KSO_WM_SLIDE_LAYOUT_CNT" val="1_1_1"/>
  <p:tag name="KSO_WM_SPECIAL_SOURCE" val="bdnull"/>
</p:tagLst>
</file>

<file path=ppt/tags/tag34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24"/>
  <p:tag name="KSO_WM_UNIT_PRESET_TEXT" val="单击此处添加标题"/>
  <p:tag name="KSO_WM_TEMPLATE_INDEX" val="20231192"/>
  <p:tag name="KSO_WM_UNIT_ID" val="custom20231192_1*a*1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i*1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d*1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VALUE" val="1400*2094"/>
  <p:tag name="KSO_WM_UNIT_TYPE" val="d"/>
  <p:tag name="KSO_WM_UNIT_INDEX" val="1"/>
  <p:tag name="MH_PIC_SOURCE_TYPE" val="generate_slide_ai*VCG41N1446585251*auto_gallery_ai_v2.0.2.241120_ONLINE*1733214317874_32.122_03c052525a26-slide-23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f*1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SUBTYPE" val="a"/>
  <p:tag name="KSO_WM_UNIT_NOCLEAR" val="0"/>
  <p:tag name="KSO_WM_UNIT_VALUE" val="120"/>
  <p:tag name="KSO_WM_UNIT_TYPE" val="f"/>
  <p:tag name="KSO_WM_UNIT_INDEX" val="1"/>
  <p:tag name="KSO_WM_UNIT_PRESET_TEXT" val="单击添加文本具体内容简明扼要地阐述您的观点。根据需要可酌情增减文字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i*2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i*3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SLIDE_TYPE" val="text"/>
  <p:tag name="KSO_WM_SLIDE_SUBTYPE" val="picTxt"/>
  <p:tag name="KSO_WM_SLIDE_SIZE" val="864*418"/>
  <p:tag name="KSO_WM_SLIDE_POSITION" val="47*66"/>
  <p:tag name="KSO_WM_SLIDE_LAYOUT" val="a_d_f"/>
  <p:tag name="KSO_WM_SLIDE_LAYOUT_CNT" val="1_1_1"/>
  <p:tag name="KSO_WM_TEMPLATE_INDEX" val="20231717"/>
  <p:tag name="KSO_WM_TEMPLATE_SUBCATEGORY" val="0"/>
  <p:tag name="KSO_WM_SLIDE_INDEX" val="1"/>
  <p:tag name="KSO_WM_TAG_VERSION" val="3.0"/>
  <p:tag name="KSO_WM_SLIDE_ID" val="custom20231192_1"/>
  <p:tag name="KSO_WM_SLIDE_ITEM_CNT" val="1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355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356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717"/>
  <p:tag name="KSO_WM_SLIDE_TYPE" val="sectionTitle"/>
  <p:tag name="KSO_WM_SLIDE_SUBTYPE" val="pureTxt"/>
  <p:tag name="KSO_WM_SLIDE_LAYOUT" val="a_e"/>
  <p:tag name="KSO_WM_SLIDE_LAYOUT_CNT" val="1_1"/>
</p:tagLst>
</file>

<file path=ppt/tags/tag357.xml><?xml version="1.0" encoding="utf-8"?>
<p:tagLst xmlns:p="http://schemas.openxmlformats.org/presentationml/2006/main">
  <p:tag name="KSO_WM_UNIT_VALUE" val="1029*338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187_1*d*1"/>
  <p:tag name="KSO_WM_TEMPLATE_CATEGORY" val="custom"/>
  <p:tag name="KSO_WM_TEMPLATE_INDEX" val="20231187"/>
  <p:tag name="KSO_WM_UNIT_LAYERLEVEL" val="1"/>
  <p:tag name="KSO_WM_TAG_VERSION" val="3.0"/>
  <p:tag name="KSO_WM_BEAUTIFY_FLAG" val="#wm#"/>
  <p:tag name="MH_PIC_SOURCE_TYPE" val="generate_slide_ai**auto_ai_ai_v2.0.3.241203_ONLINE*1733214317874_32.122_03c052525a26-slide-25"/>
</p:tagLst>
</file>

<file path=ppt/tags/tag358.xml><?xml version="1.0" encoding="utf-8"?>
<p:tagLst xmlns:p="http://schemas.openxmlformats.org/presentationml/2006/main">
  <p:tag name="KSO_WM_UNIT_FILL_FORE_SCHEMECOLOR_INDEX_1_BRIGHTNESS" val="0.4"/>
  <p:tag name="KSO_WM_UNIT_FILL_FORE_SCHEMECOLOR_INDEX_1" val="9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9"/>
  <p:tag name="KSO_WM_UNIT_FILL_FORE_SCHEMECOLOR_INDEX_2_POS" val="0.6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187_1*i*1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359.xml><?xml version="1.0" encoding="utf-8"?>
<p:tagLst xmlns:p="http://schemas.openxmlformats.org/presentationml/2006/main">
  <p:tag name="KSO_WM_UNIT_FILL_FORE_SCHEMECOLOR_INDEX_1_BRIGHTNESS" val="0.4"/>
  <p:tag name="KSO_WM_UNIT_FILL_FORE_SCHEMECOLOR_INDEX_1" val="9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9"/>
  <p:tag name="KSO_WM_UNIT_FILL_FORE_SCHEMECOLOR_INDEX_2_POS" val="0.6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187_1*i*2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FILL_FORE_SCHEMECOLOR_INDEX_1_BRIGHTNESS" val="0.4"/>
  <p:tag name="KSO_WM_UNIT_FILL_FORE_SCHEMECOLOR_INDEX_1" val="9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9"/>
  <p:tag name="KSO_WM_UNIT_FILL_FORE_SCHEMECOLOR_INDEX_2_POS" val="0.6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187_1*i*3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36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187_1*f*1"/>
  <p:tag name="KSO_WM_TEMPLATE_CATEGORY" val="custom"/>
  <p:tag name="KSO_WM_TEMPLATE_INDEX" val="20231187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输入你的项正文,文字是您思想的提炼，请尽量言简意赅的阐述观点此处输入你的项正文,文字是您思想的提炼，请尽量言简意赅的阐述观点此处输入你的项正文,文字是您思想的提炼，请尽量言简意赅的阐述观点&#10;"/>
</p:tagLst>
</file>

<file path=ppt/tags/tag362.xml><?xml version="1.0" encoding="utf-8"?>
<p:tagLst xmlns:p="http://schemas.openxmlformats.org/presentationml/2006/main">
  <p:tag name="KSO_WM_UNIT_FILL_FORE_SCHEMECOLOR_INDEX_BRIGHTNESS" val="0"/>
  <p:tag name="KSO_WM_UNIT_FILL_FORE_SCHEMECOLOR_INDEX" val="9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187_1*i*4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3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187_1*a*1"/>
  <p:tag name="KSO_WM_TEMPLATE_CATEGORY" val="custom"/>
  <p:tag name="KSO_WM_TEMPLATE_INDEX" val="20231187"/>
  <p:tag name="KSO_WM_UNIT_LAYERLEVEL" val="1"/>
  <p:tag name="KSO_WM_TAG_VERSION" val="3.0"/>
  <p:tag name="KSO_WM_BEAUTIFY_FLAG" val="#wm#"/>
  <p:tag name="KSO_WM_UNIT_PRESET_TEXT" val="单击此处&#10;添加标题内容"/>
</p:tagLst>
</file>

<file path=ppt/tags/tag364.xml><?xml version="1.0" encoding="utf-8"?>
<p:tagLst xmlns:p="http://schemas.openxmlformats.org/presentationml/2006/main">
  <p:tag name="KSO_WM_BEAUTIFY_FLAG" val="#wm#"/>
  <p:tag name="KSO_WM_TEMPLATE_CATEGORY" val="custom"/>
  <p:tag name="KSO_WM_TEMPLATE_INDEX" val="20231717"/>
  <p:tag name="KSO_WM_SPECIAL_SOURCE" val="bdnull"/>
  <p:tag name="KSO_WM_SLIDE_ID" val="custom20231187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0"/>
  <p:tag name="KSO_WM_SLIDE_INDEX" val="1"/>
  <p:tag name="KSO_WM_SLIDE_SIZE" val="961*415"/>
  <p:tag name="KSO_WM_SLIDE_POSITION" val="0*65"/>
  <p:tag name="KSO_WM_TAG_VERSION" val="3.0"/>
  <p:tag name="KSO_WM_SLIDE_LAYOUT" val="a_d_f"/>
  <p:tag name="KSO_WM_SLIDE_LAYOUT_CNT" val="1_1_1"/>
</p:tagLst>
</file>

<file path=ppt/tags/tag3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969_1*a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" val="单击此处添加标题"/>
</p:tagLst>
</file>

<file path=ppt/tags/tag36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69_1*f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_INDEX" val="6"/>
  <p:tag name="KSO_WM_UNIT_PRESET_TEXT_LEN" val="530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69_1*i*1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69_1*i*2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969_1*i*3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4969_1*i*4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4969_1*i*5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4969_1*i*6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4969_1*i*7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4969_1*i*8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4969_1*i*9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4969_1*i*10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377.xml><?xml version="1.0" encoding="utf-8"?>
<p:tagLst xmlns:p="http://schemas.openxmlformats.org/presentationml/2006/main">
  <p:tag name="KSO_WM_SLIDE_ID" val="custom20234969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17"/>
  <p:tag name="KSO_WM_SLIDE_TYPE" val="text"/>
  <p:tag name="KSO_WM_SLIDE_SUBTYPE" val="diag"/>
  <p:tag name="KSO_WM_SLIDE_SIZE" val="864*458"/>
  <p:tag name="KSO_WM_SLIDE_POSITION" val="47*28"/>
  <p:tag name="KSO_WM_SLIDE_LAYOUT" val="a_f"/>
  <p:tag name="KSO_WM_SLIDE_LAYOUT_CNT" val="1_1"/>
  <p:tag name="KSO_WM_SPECIAL_SOURCE" val="bdnull"/>
</p:tagLst>
</file>

<file path=ppt/tags/tag3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968_1*a*1"/>
  <p:tag name="KSO_WM_TEMPLATE_CATEGORY" val="custom"/>
  <p:tag name="KSO_WM_TEMPLATE_INDEX" val="20234968"/>
  <p:tag name="KSO_WM_UNIT_LAYERLEVEL" val="1"/>
  <p:tag name="KSO_WM_TAG_VERSION" val="3.0"/>
  <p:tag name="KSO_WM_BEAUTIFY_FLAG" val="#wm#"/>
  <p:tag name="KSO_WM_UNIT_PRESET_TEXT" val="单击此处添加标题"/>
  <p:tag name="KSO_WM_UNIT_TEXT_TYPE" val="1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custom20234968_1*i*13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custom20234968_1*i*14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custom20234968_1*i*15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8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68_1*f*1"/>
  <p:tag name="KSO_WM_TEMPLATE_CATEGORY" val="custom"/>
  <p:tag name="KSO_WM_TEMPLATE_INDEX" val="20234968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&#10;"/>
  <p:tag name="KSO_WM_UNIT_TEXT_TYPE" val="1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4968_1*i*7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4968_1*i*8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4968_1*i*9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4968_1*i*10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custom20234968_1*i*11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custom20234968_1*i*12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68_1*i*1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68_1*i*2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968_1*i*3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4968_1*i*4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4968_1*i*5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4968_1*i*6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6"/>
  <p:tag name="KSO_WM_UNIT_ID" val="custom20234968_1*i*16"/>
  <p:tag name="KSO_WM_TEMPLATE_CATEGORY" val="custom"/>
  <p:tag name="KSO_WM_TEMPLATE_INDEX" val="20234968"/>
  <p:tag name="KSO_WM_UNIT_LAYERLEVEL" val="1"/>
  <p:tag name="KSO_WM_TAG_VERSION" val="3.0"/>
  <p:tag name="KSO_WM_BEAUTIFY_FLAG" val="#wm#"/>
</p:tagLst>
</file>

<file path=ppt/tags/tag396.xml><?xml version="1.0" encoding="utf-8"?>
<p:tagLst xmlns:p="http://schemas.openxmlformats.org/presentationml/2006/main">
  <p:tag name="KSO_WM_SLIDE_ID" val="custom20234968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17"/>
  <p:tag name="KSO_WM_SLIDE_TYPE" val="text"/>
  <p:tag name="KSO_WM_SLIDE_SUBTYPE" val="picTxt"/>
  <p:tag name="KSO_WM_SLIDE_SIZE" val="859*466"/>
  <p:tag name="KSO_WM_SLIDE_POSITION" val="52*28"/>
  <p:tag name="KSO_WM_SLIDE_LAYOUT" val="a_f"/>
  <p:tag name="KSO_WM_SLIDE_LAYOUT_CNT" val="1_1"/>
  <p:tag name="KSO_WM_SPECIAL_SOURCE" val="bdnull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39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399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717"/>
  <p:tag name="KSO_WM_SLIDE_TYPE" val="sectionTitle"/>
  <p:tag name="KSO_WM_SLIDE_SUBTYPE" val="pureTxt"/>
  <p:tag name="KSO_WM_SLIDE_LAYOUT" val="a_e"/>
  <p:tag name="KSO_WM_SLIDE_LAYOUT_CNT" val="1_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UNIT_VALUE" val="1029*338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187_1*d*1"/>
  <p:tag name="KSO_WM_TEMPLATE_CATEGORY" val="custom"/>
  <p:tag name="KSO_WM_TEMPLATE_INDEX" val="20231187"/>
  <p:tag name="KSO_WM_UNIT_LAYERLEVEL" val="1"/>
  <p:tag name="KSO_WM_TAG_VERSION" val="3.0"/>
  <p:tag name="KSO_WM_BEAUTIFY_FLAG" val="#wm#"/>
  <p:tag name="MH_PIC_SOURCE_TYPE" val="generate_slide_ai**auto_ai_ai_v2.0.2.241120_ONLINE*1733214317874_32.122_03c052525a26-slide-29"/>
</p:tagLst>
</file>

<file path=ppt/tags/tag401.xml><?xml version="1.0" encoding="utf-8"?>
<p:tagLst xmlns:p="http://schemas.openxmlformats.org/presentationml/2006/main">
  <p:tag name="KSO_WM_UNIT_FILL_FORE_SCHEMECOLOR_INDEX_1_BRIGHTNESS" val="0.4"/>
  <p:tag name="KSO_WM_UNIT_FILL_FORE_SCHEMECOLOR_INDEX_1" val="9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9"/>
  <p:tag name="KSO_WM_UNIT_FILL_FORE_SCHEMECOLOR_INDEX_2_POS" val="0.6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187_1*i*1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402.xml><?xml version="1.0" encoding="utf-8"?>
<p:tagLst xmlns:p="http://schemas.openxmlformats.org/presentationml/2006/main">
  <p:tag name="KSO_WM_UNIT_FILL_FORE_SCHEMECOLOR_INDEX_1_BRIGHTNESS" val="0.4"/>
  <p:tag name="KSO_WM_UNIT_FILL_FORE_SCHEMECOLOR_INDEX_1" val="9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9"/>
  <p:tag name="KSO_WM_UNIT_FILL_FORE_SCHEMECOLOR_INDEX_2_POS" val="0.6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187_1*i*2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403.xml><?xml version="1.0" encoding="utf-8"?>
<p:tagLst xmlns:p="http://schemas.openxmlformats.org/presentationml/2006/main">
  <p:tag name="KSO_WM_UNIT_FILL_FORE_SCHEMECOLOR_INDEX_1_BRIGHTNESS" val="0.4"/>
  <p:tag name="KSO_WM_UNIT_FILL_FORE_SCHEMECOLOR_INDEX_1" val="9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9"/>
  <p:tag name="KSO_WM_UNIT_FILL_FORE_SCHEMECOLOR_INDEX_2_POS" val="0.6"/>
  <p:tag name="KSO_WM_UNIT_FILL_FORE_SCHEMECOLOR_INDEX_2_TRANS" val="0"/>
  <p:tag name="KSO_WM_UNIT_FILL_GRADIENT_TYPE" val="0"/>
  <p:tag name="KSO_WM_UNIT_FILL_GRADIENT_ANGLE" val="45"/>
  <p:tag name="KSO_WM_UNIT_FILL_GRADIENT_DIRECTION" val="0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187_1*i*3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40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187_1*f*1"/>
  <p:tag name="KSO_WM_TEMPLATE_CATEGORY" val="custom"/>
  <p:tag name="KSO_WM_TEMPLATE_INDEX" val="20231187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输入你的项正文,文字是您思想的提炼，请尽量言简意赅的阐述观点此处输入你的项正文,文字是您思想的提炼，请尽量言简意赅的阐述观点此处输入你的项正文,文字是您思想的提炼，请尽量言简意赅的阐述观点&#10;"/>
</p:tagLst>
</file>

<file path=ppt/tags/tag405.xml><?xml version="1.0" encoding="utf-8"?>
<p:tagLst xmlns:p="http://schemas.openxmlformats.org/presentationml/2006/main">
  <p:tag name="KSO_WM_UNIT_FILL_FORE_SCHEMECOLOR_INDEX_BRIGHTNESS" val="0"/>
  <p:tag name="KSO_WM_UNIT_FILL_FORE_SCHEMECOLOR_INDEX" val="9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187_1*i*4"/>
  <p:tag name="KSO_WM_TEMPLATE_CATEGORY" val="custom"/>
  <p:tag name="KSO_WM_TEMPLATE_INDEX" val="20231187"/>
  <p:tag name="KSO_WM_UNIT_LAYERLEVEL" val="1"/>
  <p:tag name="KSO_WM_TAG_VERSION" val="3.0"/>
  <p:tag name="KSO_WM_BEAUTIFY_FLAG" val="#wm#"/>
</p:tagLst>
</file>

<file path=ppt/tags/tag4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187_1*a*1"/>
  <p:tag name="KSO_WM_TEMPLATE_CATEGORY" val="custom"/>
  <p:tag name="KSO_WM_TEMPLATE_INDEX" val="20231187"/>
  <p:tag name="KSO_WM_UNIT_LAYERLEVEL" val="1"/>
  <p:tag name="KSO_WM_TAG_VERSION" val="3.0"/>
  <p:tag name="KSO_WM_BEAUTIFY_FLAG" val="#wm#"/>
  <p:tag name="KSO_WM_UNIT_PRESET_TEXT" val="单击此处&#10;添加标题内容"/>
</p:tagLst>
</file>

<file path=ppt/tags/tag407.xml><?xml version="1.0" encoding="utf-8"?>
<p:tagLst xmlns:p="http://schemas.openxmlformats.org/presentationml/2006/main">
  <p:tag name="KSO_WM_BEAUTIFY_FLAG" val="#wm#"/>
  <p:tag name="KSO_WM_TEMPLATE_CATEGORY" val="custom"/>
  <p:tag name="KSO_WM_TEMPLATE_INDEX" val="20231717"/>
  <p:tag name="KSO_WM_SPECIAL_SOURCE" val="bdnull"/>
  <p:tag name="KSO_WM_SLIDE_ID" val="custom20231187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0"/>
  <p:tag name="KSO_WM_SLIDE_INDEX" val="1"/>
  <p:tag name="KSO_WM_SLIDE_SIZE" val="961*415"/>
  <p:tag name="KSO_WM_SLIDE_POSITION" val="0*65"/>
  <p:tag name="KSO_WM_TAG_VERSION" val="3.0"/>
  <p:tag name="KSO_WM_SLIDE_LAYOUT" val="a_d_f"/>
  <p:tag name="KSO_WM_SLIDE_LAYOUT_CNT" val="1_1_1"/>
</p:tagLst>
</file>

<file path=ppt/tags/tag408.xml><?xml version="1.0" encoding="utf-8"?>
<p:tagLst xmlns:p="http://schemas.openxmlformats.org/presentationml/2006/main">
  <p:tag name="KSO_WM_BEAUTIFY_FLAG" val="#wm#"/>
  <p:tag name="KSO_WM_UNIT_LINE_FORE_SCHEMECOLOR_INDEX_BRIGHTNESS" val="0.4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339_1*i*1"/>
  <p:tag name="KSO_WM_TEMPLATE_CATEGORY" val="custom"/>
  <p:tag name="KSO_WM_TEMPLATE_INDEX" val="20231339"/>
  <p:tag name="KSO_WM_UNIT_LAYERLEVEL" val="1"/>
  <p:tag name="KSO_WM_TAG_VERSION" val="3.0"/>
</p:tagLst>
</file>

<file path=ppt/tags/tag409.xml><?xml version="1.0" encoding="utf-8"?>
<p:tagLst xmlns:p="http://schemas.openxmlformats.org/presentationml/2006/main">
  <p:tag name="KSO_WM_UNIT_FILL_FORE_SCHEMECOLOR_INDEX_1_BRIGHTNESS" val="0.4"/>
  <p:tag name="KSO_WM_UNIT_FILL_FORE_SCHEMECOLOR_INDEX_1" val="5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5"/>
  <p:tag name="KSO_WM_UNIT_FILL_FORE_SCHEMECOLOR_INDEX_2_POS" val="1"/>
  <p:tag name="KSO_WM_UNIT_FILL_FORE_SCHEMECOLOR_INDEX_2_TRANS" val="0"/>
  <p:tag name="KSO_WM_UNIT_FILL_GRADIENT_TYPE" val="0"/>
  <p:tag name="KSO_WM_UNIT_FILL_GRADIENT_ANGLE" val="0"/>
  <p:tag name="KSO_WM_UNIT_FILL_GRADIENT_DIRECTION" val="3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339_1*i*2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339_1*a*1"/>
  <p:tag name="KSO_WM_TEMPLATE_CATEGORY" val="custom"/>
  <p:tag name="KSO_WM_TEMPLATE_INDEX" val="20231339"/>
  <p:tag name="KSO_WM_UNIT_LAYERLEVEL" val="1"/>
  <p:tag name="KSO_WM_TAG_VERSION" val="3.0"/>
  <p:tag name="KSO_WM_BEAUTIFY_FLAG" val="#wm#"/>
  <p:tag name="KSO_WM_UNIT_PRESET_TEXT" val="单击此处添加标题"/>
</p:tagLst>
</file>

<file path=ppt/tags/tag411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339_1*i*3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412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UNIT_VALUE" val="695*245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339_1*d*1"/>
  <p:tag name="KSO_WM_TEMPLATE_CATEGORY" val="custom"/>
  <p:tag name="KSO_WM_TEMPLATE_INDEX" val="20231339"/>
  <p:tag name="KSO_WM_UNIT_LAYERLEVEL" val="1"/>
  <p:tag name="KSO_WM_TAG_VERSION" val="3.0"/>
  <p:tag name="KSO_WM_BEAUTIFY_FLAG" val="#wm#"/>
  <p:tag name="MH_PIC_SOURCE_TYPE" val="generate_slide_ai**auto_ai_ai_v2.0.2.241120_ONLINE*1733214317874_32.122_03c052525a26-slide-30"/>
</p:tagLst>
</file>

<file path=ppt/tags/tag413.xml><?xml version="1.0" encoding="utf-8"?>
<p:tagLst xmlns:p="http://schemas.openxmlformats.org/presentationml/2006/main">
  <p:tag name="KSO_WM_UNIT_FILL_FORE_SCHEMECOLOR_INDEX_BRIGHTNESS" val="0.6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339_1*i*4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41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339_1*f*1"/>
  <p:tag name="KSO_WM_TEMPLATE_CATEGORY" val="custom"/>
  <p:tag name="KSO_WM_TEMPLATE_INDEX" val="20231339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"/>
</p:tagLst>
</file>

<file path=ppt/tags/tag415.xml><?xml version="1.0" encoding="utf-8"?>
<p:tagLst xmlns:p="http://schemas.openxmlformats.org/presentationml/2006/main">
  <p:tag name="KSO_WM_UNIT_LINE_FORE_SCHEMECOLOR_INDEX_BRIGHTNESS" val="0.4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1339_1*i*5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416.xml><?xml version="1.0" encoding="utf-8"?>
<p:tagLst xmlns:p="http://schemas.openxmlformats.org/presentationml/2006/main">
  <p:tag name="KSO_WM_UNIT_LINE_FORE_SCHEMECOLOR_INDEX_BRIGHTNESS" val="0.4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1339_1*i*6"/>
  <p:tag name="KSO_WM_TEMPLATE_CATEGORY" val="custom"/>
  <p:tag name="KSO_WM_TEMPLATE_INDEX" val="20231339"/>
  <p:tag name="KSO_WM_UNIT_LAYERLEVEL" val="1"/>
  <p:tag name="KSO_WM_TAG_VERSION" val="3.0"/>
  <p:tag name="KSO_WM_BEAUTIFY_FLAG" val="#wm#"/>
</p:tagLst>
</file>

<file path=ppt/tags/tag417.xml><?xml version="1.0" encoding="utf-8"?>
<p:tagLst xmlns:p="http://schemas.openxmlformats.org/presentationml/2006/main">
  <p:tag name="KSO_WM_SLIDE_ID" val="custom20231339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17"/>
  <p:tag name="KSO_WM_SLIDE_TYPE" val="text"/>
  <p:tag name="KSO_WM_SLIDE_SUBTYPE" val="picTxt"/>
  <p:tag name="KSO_WM_SLIDE_SIZE" val="911*540"/>
  <p:tag name="KSO_WM_SLIDE_POSITION" val="0*0"/>
  <p:tag name="KSO_WM_SLIDE_LAYOUT" val="a_d_f"/>
  <p:tag name="KSO_WM_SLIDE_LAYOUT_CNT" val="1_1_1"/>
  <p:tag name="KSO_WM_SPECIAL_SOURCE" val="bdnull"/>
</p:tagLst>
</file>

<file path=ppt/tags/tag4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969_1*a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" val="单击此处添加标题"/>
</p:tagLst>
</file>

<file path=ppt/tags/tag41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69_1*f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_INDEX" val="6"/>
  <p:tag name="KSO_WM_UNIT_PRESET_TEXT_LEN" val="530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69_1*i*1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69_1*i*2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969_1*i*3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4969_1*i*4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4969_1*i*5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4969_1*i*6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4969_1*i*7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4969_1*i*8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4969_1*i*9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4969_1*i*10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SLIDE_ID" val="custom20234969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17"/>
  <p:tag name="KSO_WM_SLIDE_TYPE" val="text"/>
  <p:tag name="KSO_WM_SLIDE_SUBTYPE" val="diag"/>
  <p:tag name="KSO_WM_SLIDE_SIZE" val="864*458"/>
  <p:tag name="KSO_WM_SLIDE_POSITION" val="47*28"/>
  <p:tag name="KSO_WM_SLIDE_LAYOUT" val="a_f"/>
  <p:tag name="KSO_WM_SLIDE_LAYOUT_CNT" val="1_1"/>
  <p:tag name="KSO_WM_SPECIAL_SOURCE" val="bdnull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43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433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717"/>
  <p:tag name="KSO_WM_SLIDE_TYPE" val="sectionTitle"/>
  <p:tag name="KSO_WM_SLIDE_SUBTYPE" val="pureTxt"/>
  <p:tag name="KSO_WM_SLIDE_LAYOUT" val="a_e"/>
  <p:tag name="KSO_WM_SLIDE_LAYOUT_CNT" val="1_1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231_1*i*1"/>
  <p:tag name="KSO_WM_TEMPLATE_CATEGORY" val="custom"/>
  <p:tag name="KSO_WM_TEMPLATE_INDEX" val="20231231"/>
  <p:tag name="KSO_WM_UNIT_LAYERLEVEL" val="1"/>
  <p:tag name="KSO_WM_TAG_VERSION" val="3.0"/>
  <p:tag name="KSO_WM_BEAUTIFY_FLAG" val="#wm#"/>
</p:tagLst>
</file>

<file path=ppt/tags/tag4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231_1*i*2"/>
  <p:tag name="KSO_WM_TEMPLATE_CATEGORY" val="custom"/>
  <p:tag name="KSO_WM_TEMPLATE_INDEX" val="20231231"/>
  <p:tag name="KSO_WM_UNIT_LAYERLEVEL" val="1"/>
  <p:tag name="KSO_WM_TAG_VERSION" val="3.0"/>
  <p:tag name="KSO_WM_BEAUTIFY_FLAG" val="#wm#"/>
</p:tagLst>
</file>

<file path=ppt/tags/tag436.xml><?xml version="1.0" encoding="utf-8"?>
<p:tagLst xmlns:p="http://schemas.openxmlformats.org/presentationml/2006/main">
  <p:tag name="KSO_WM_UNIT_VALUE" val="1304*292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231_1*d*1"/>
  <p:tag name="KSO_WM_TEMPLATE_CATEGORY" val="custom"/>
  <p:tag name="KSO_WM_TEMPLATE_INDEX" val="20231231"/>
  <p:tag name="KSO_WM_UNIT_LAYERLEVEL" val="1"/>
  <p:tag name="KSO_WM_TAG_VERSION" val="3.0"/>
  <p:tag name="KSO_WM_BEAUTIFY_FLAG" val="#wm#"/>
  <p:tag name="MH_PIC_SOURCE_TYPE" val="generate_slide_ai**auto_ai_ai_v2.0.2.241120_ONLINE*1733214317874_32.122_03c052525a26-slide-33"/>
</p:tagLst>
</file>

<file path=ppt/tags/tag43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231_1*f*1"/>
  <p:tag name="KSO_WM_TEMPLATE_CATEGORY" val="custom"/>
  <p:tag name="KSO_WM_TEMPLATE_INDEX" val="20231231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添加文本具体内容简明扼要地阐述您的观点。根据需要可酌情增减文字添加文本具体内容"/>
</p:tagLst>
</file>

<file path=ppt/tags/tag4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1_1*a*1"/>
  <p:tag name="KSO_WM_TEMPLATE_CATEGORY" val="custom"/>
  <p:tag name="KSO_WM_TEMPLATE_INDEX" val="20231231"/>
  <p:tag name="KSO_WM_UNIT_LAYERLEVEL" val="1"/>
  <p:tag name="KSO_WM_TAG_VERSION" val="3.0"/>
  <p:tag name="KSO_WM_BEAUTIFY_FLAG" val="#wm#"/>
  <p:tag name="KSO_WM_UNIT_VALUE" val="38"/>
  <p:tag name="KSO_WM_UNIT_PRESET_TEXT" val="单击此处添加标题"/>
</p:tagLst>
</file>

<file path=ppt/tags/tag439.xml><?xml version="1.0" encoding="utf-8"?>
<p:tagLst xmlns:p="http://schemas.openxmlformats.org/presentationml/2006/main">
  <p:tag name="KSO_WM_SLIDE_ID" val="custom20231231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17"/>
  <p:tag name="KSO_WM_SLIDE_TYPE" val="text"/>
  <p:tag name="KSO_WM_SLIDE_SUBTYPE" val="picTxt"/>
  <p:tag name="KSO_WM_SLIDE_SIZE" val="959*532"/>
  <p:tag name="KSO_WM_SLIDE_POSITION" val="0*7"/>
  <p:tag name="KSO_WM_SLIDE_LAYOUT" val="a_d_f"/>
  <p:tag name="KSO_WM_SLIDE_LAYOUT_CNT" val="1_1_1"/>
  <p:tag name="KSO_WM_SPECIAL_SOURCE" val="bdnull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24"/>
  <p:tag name="KSO_WM_UNIT_PRESET_TEXT" val="单击此处添加标题"/>
  <p:tag name="KSO_WM_TEMPLATE_INDEX" val="20231192"/>
  <p:tag name="KSO_WM_UNIT_ID" val="custom20231192_1*a*1"/>
</p:tagLst>
</file>

<file path=ppt/tags/tag4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i*1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4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d*1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VALUE" val="1400*2094"/>
  <p:tag name="KSO_WM_UNIT_TYPE" val="d"/>
  <p:tag name="KSO_WM_UNIT_INDEX" val="1"/>
  <p:tag name="MH_PIC_SOURCE_TYPE" val="generate_slide_ai*VCG41N1316081603*auto_gallery_ai_v2.0.2.241120_ONLINE*1733214317874_32.122_03c052525a26-slide-34"/>
</p:tagLst>
</file>

<file path=ppt/tags/tag4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f*1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SUBTYPE" val="a"/>
  <p:tag name="KSO_WM_UNIT_NOCLEAR" val="0"/>
  <p:tag name="KSO_WM_UNIT_VALUE" val="120"/>
  <p:tag name="KSO_WM_UNIT_TYPE" val="f"/>
  <p:tag name="KSO_WM_UNIT_INDEX" val="1"/>
  <p:tag name="KSO_WM_UNIT_PRESET_TEXT" val="单击添加文本具体内容简明扼要地阐述您的观点。根据需要可酌情增减文字"/>
</p:tagLst>
</file>

<file path=ppt/tags/tag4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i*2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4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192_1*i*3"/>
  <p:tag name="KSO_WM_TEMPLATE_CATEGORY" val="custom"/>
  <p:tag name="KSO_WM_TEMPLATE_INDEX" val="20231192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446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SLIDE_TYPE" val="text"/>
  <p:tag name="KSO_WM_SLIDE_SUBTYPE" val="picTxt"/>
  <p:tag name="KSO_WM_SLIDE_SIZE" val="864*418"/>
  <p:tag name="KSO_WM_SLIDE_POSITION" val="47*66"/>
  <p:tag name="KSO_WM_SLIDE_LAYOUT" val="a_d_f"/>
  <p:tag name="KSO_WM_SLIDE_LAYOUT_CNT" val="1_1_1"/>
  <p:tag name="KSO_WM_TEMPLATE_INDEX" val="20231717"/>
  <p:tag name="KSO_WM_TEMPLATE_SUBCATEGORY" val="0"/>
  <p:tag name="KSO_WM_SLIDE_INDEX" val="1"/>
  <p:tag name="KSO_WM_TAG_VERSION" val="3.0"/>
  <p:tag name="KSO_WM_SLIDE_ID" val="custom20231192_1"/>
  <p:tag name="KSO_WM_SLIDE_ITEM_CNT" val="1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7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添加章节标题"/>
  <p:tag name="KSO_WM_UNIT_TEXT_TYPE" val="1"/>
</p:tagLst>
</file>

<file path=ppt/tags/tag44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24_7*e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449.xml><?xml version="1.0" encoding="utf-8"?>
<p:tagLst xmlns:p="http://schemas.openxmlformats.org/presentationml/2006/main">
  <p:tag name="KSO_WM_SLIDE_ID" val="custom20231524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717"/>
  <p:tag name="KSO_WM_SLIDE_TYPE" val="sectionTitle"/>
  <p:tag name="KSO_WM_SLIDE_SUBTYPE" val="pureTxt"/>
  <p:tag name="KSO_WM_SLIDE_LAYOUT" val="a_e"/>
  <p:tag name="KSO_WM_SLIDE_LAYOUT_CNT" val="1_1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969_1*a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" val="单击此处添加标题"/>
</p:tagLst>
</file>

<file path=ppt/tags/tag45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69_1*f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_INDEX" val="6"/>
  <p:tag name="KSO_WM_UNIT_PRESET_TEXT_LEN" val="530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"/>
</p:tagLst>
</file>

<file path=ppt/tags/tag4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69_1*i*1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69_1*i*2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969_1*i*3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4969_1*i*4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4969_1*i*5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4969_1*i*6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4969_1*i*7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4969_1*i*8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4969_1*i*9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4969_1*i*10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62.xml><?xml version="1.0" encoding="utf-8"?>
<p:tagLst xmlns:p="http://schemas.openxmlformats.org/presentationml/2006/main">
  <p:tag name="KSO_WM_SLIDE_ID" val="custom20234969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17"/>
  <p:tag name="KSO_WM_SLIDE_TYPE" val="text"/>
  <p:tag name="KSO_WM_SLIDE_SUBTYPE" val="diag"/>
  <p:tag name="KSO_WM_SLIDE_SIZE" val="864*458"/>
  <p:tag name="KSO_WM_SLIDE_POSITION" val="47*28"/>
  <p:tag name="KSO_WM_SLIDE_LAYOUT" val="a_f"/>
  <p:tag name="KSO_WM_SLIDE_LAYOUT_CNT" val="1_1"/>
  <p:tag name="KSO_WM_SPECIAL_SOURCE" val="bdnull"/>
</p:tagLst>
</file>

<file path=ppt/tags/tag4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969_1*a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" val="单击此处添加标题"/>
</p:tagLst>
</file>

<file path=ppt/tags/tag46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4969_1*f*1"/>
  <p:tag name="KSO_WM_TEMPLATE_CATEGORY" val="custom"/>
  <p:tag name="KSO_WM_TEMPLATE_INDEX" val="20234969"/>
  <p:tag name="KSO_WM_UNIT_LAYERLEVEL" val="1"/>
  <p:tag name="KSO_WM_TAG_VERSION" val="3.0"/>
  <p:tag name="KSO_WM_BEAUTIFY_FLAG" val="#wm#"/>
  <p:tag name="KSO_WM_UNIT_PRESET_TEXT_INDEX" val="6"/>
  <p:tag name="KSO_WM_UNIT_PRESET_TEXT_LEN" val="530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。根据需要可酌情增减文字，以便观者准确地理解您传达的思想。单击此处添加文本具体内容，简明扼要地阐述您的观点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969_1*i*1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969_1*i*2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969_1*i*3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4969_1*i*4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4969_1*i*5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4969_1*i*6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4969_1*i*7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4969_1*i*8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4969_1*i*9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4969_1*i*10"/>
  <p:tag name="KSO_WM_TEMPLATE_CATEGORY" val="custom"/>
  <p:tag name="KSO_WM_TEMPLATE_INDEX" val="20234969"/>
  <p:tag name="KSO_WM_UNIT_LAYERLEVEL" val="1"/>
  <p:tag name="KSO_WM_TAG_VERSION" val="3.0"/>
  <p:tag name="KSO_WM_BEAUTIFY_FLAG" val="#wm#"/>
</p:tagLst>
</file>

<file path=ppt/tags/tag475.xml><?xml version="1.0" encoding="utf-8"?>
<p:tagLst xmlns:p="http://schemas.openxmlformats.org/presentationml/2006/main">
  <p:tag name="KSO_WM_SLIDE_ID" val="custom20234969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717"/>
  <p:tag name="KSO_WM_SLIDE_TYPE" val="text"/>
  <p:tag name="KSO_WM_SLIDE_SUBTYPE" val="diag"/>
  <p:tag name="KSO_WM_SLIDE_SIZE" val="864*458"/>
  <p:tag name="KSO_WM_SLIDE_POSITION" val="47*28"/>
  <p:tag name="KSO_WM_SLIDE_LAYOUT" val="a_f"/>
  <p:tag name="KSO_WM_SLIDE_LAYOUT_CNT" val="1_1"/>
  <p:tag name="KSO_WM_SPECIAL_SOURCE" val="bdnull"/>
</p:tagLst>
</file>

<file path=ppt/tags/tag4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9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</p:tagLst>
</file>

<file path=ppt/tags/tag477.xml><?xml version="1.0" encoding="utf-8"?>
<p:tagLst xmlns:p="http://schemas.openxmlformats.org/presentationml/2006/main">
  <p:tag name="KSO_WM_SLIDE_ID" val="custom20231524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1717"/>
  <p:tag name="KSO_WM_SLIDE_TYPE" val="endPage"/>
  <p:tag name="KSO_WM_SLIDE_SUBTYPE" val="pureTxt"/>
  <p:tag name="KSO_WM_SLIDE_LAYOUT" val="a_f"/>
  <p:tag name="KSO_WM_SLIDE_LAYOUT_CNT" val="1_1"/>
</p:tagLst>
</file>

<file path=ppt/tags/tag478.xml><?xml version="1.0" encoding="utf-8"?>
<p:tagLst xmlns:p="http://schemas.openxmlformats.org/presentationml/2006/main">
  <p:tag name="KSO_WM_PRESENTATION_SOURCE" val="WPPAIGeneratePPT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65.xml><?xml version="1.0" encoding="utf-8"?>
<p:tagLst xmlns:p="http://schemas.openxmlformats.org/presentationml/2006/main">
  <p:tag name="KSO_WM_UNIT_TYPE" val="i"/>
  <p:tag name="KSO_WM_UNIT_INDEX" val="4"/>
  <p:tag name="KSO_WM_UNIT_ID" val="_1*i*4"/>
  <p:tag name="KSO_WM_BEAUTIFY_FLAG" val="#wm#"/>
  <p:tag name="KSO_WM_TAG_VERSION" val="3.0"/>
  <p:tag name="KSO_WM_CHIP_GROUPID" val="62f0b470295c1bf6da6ddd9c"/>
  <p:tag name="KSO_WM_CHIP_XID" val="62f0b470295c1bf6da6dddac"/>
  <p:tag name="KSO_WM_UNIT_DEC_AREA_ID" val="159359cf78f44b1d9c1c83fa4fafca5f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de0867415e6f4f30b323d01e8868fe8a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78.xml><?xml version="1.0" encoding="utf-8"?>
<p:tagLst xmlns:p="http://schemas.openxmlformats.org/presentationml/2006/main">
  <p:tag name="KSO_WM_UNIT_TYPE" val="i"/>
  <p:tag name="KSO_WM_UNIT_INDEX" val="2"/>
  <p:tag name="KSO_WM_UNIT_ID" val="_3*i*2"/>
  <p:tag name="KSO_WM_BEAUTIFY_FLAG" val="#wm#"/>
  <p:tag name="KSO_WM_TAG_VERSION" val="3.0"/>
  <p:tag name="KSO_WM_CHIP_GROUPID" val="62f0b470295c1bf6da6ddd9c"/>
  <p:tag name="KSO_WM_CHIP_XID" val="62f0b470295c1bf6da6ddd9e"/>
  <p:tag name="KSO_WM_UNIT_DEC_AREA_ID" val="cb65c734b8834700a84413bbe4ea5360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de2f6a25cd74548ad28e6f36e7f7809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BLOCK" val="0"/>
  <p:tag name="KSO_WM_UNIT_DEC_AREA_ID" val="1f137794b35e4a25b7cb0af7fbf832f6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  <p:tag name="KSO_WM_CHIP_GROUPID" val="625cde1bfa96911f219257f2"/>
  <p:tag name="KSO_WM_CHIP_XID" val="625ce135fa96911f21925808"/>
  <p:tag name="KSO_WM_CHIP_FILLAREA_FILL_RULE" val="{&quot;fill_align&quot;:&quot;lm&quot;,&quot;fill_mode&quot;:&quot;fix&quot;,&quot;sacle_strategy&quot;:&quot;stretch&quot;}"/>
  <p:tag name="KSO_WM_UNIT_DEC_SUPPORTCHANGEPIC" val="0"/>
  <p:tag name="KSO_WM_UNIT_DEC_CHANGEPICRESERVED" val="0"/>
  <p:tag name="KSO_WM_ASSEMBLE_CHIP_INDEX" val="14da829a717144dc8e33cead1252e45b"/>
  <p:tag name="KSO_WM_UNIT_LINE_FORE_SCHEMECOLOR_INDEX_BRIGHTNESS" val="0"/>
  <p:tag name="KSO_WM_UNIT_LINE_FORE_SCHEMECOLOR_INDEX" val="5"/>
  <p:tag name="KSO_WM_UNIT_LINE_FILL_TYPE" val="2"/>
</p:tagLst>
</file>

<file path=ppt/tags/tag84.xml><?xml version="1.0" encoding="utf-8"?>
<p:tagLst xmlns:p="http://schemas.openxmlformats.org/presentationml/2006/main">
  <p:tag name="KSO_WM_UNIT_BLOCK" val="0"/>
  <p:tag name="KSO_WM_UNIT_DEC_AREA_ID" val="784cb9a6592c4c88890d605500321e3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3*i*4"/>
  <p:tag name="KSO_WM_UNIT_LAYERLEVEL" val="1"/>
  <p:tag name="KSO_WM_TAG_VERSION" val="3.0"/>
  <p:tag name="KSO_WM_BEAUTIFY_FLAG" val="#wm#"/>
  <p:tag name="KSO_WM_CHIP_GROUPID" val="625cde1bfa96911f219257f2"/>
  <p:tag name="KSO_WM_CHIP_XID" val="625ce135fa96911f21925808"/>
  <p:tag name="KSO_WM_CHIP_FILLAREA_FILL_RULE" val="{&quot;fill_align&quot;:&quot;lm&quot;,&quot;fill_mode&quot;:&quot;fix&quot;,&quot;sacle_strategy&quot;:&quot;stretch&quot;}"/>
  <p:tag name="KSO_WM_UNIT_DEC_SUPPORTCHANGEPIC" val="0"/>
  <p:tag name="KSO_WM_UNIT_DEC_CHANGEPICRESERVED" val="0"/>
  <p:tag name="KSO_WM_ASSEMBLE_CHIP_INDEX" val="14da829a717144dc8e33cead1252e45b"/>
  <p:tag name="KSO_WM_UNIT_LINE_FORE_SCHEMECOLOR_INDEX_BRIGHTNESS" val="-0.25"/>
  <p:tag name="KSO_WM_UNIT_LINE_FORE_SCHEMECOLOR_INDEX" val="5"/>
  <p:tag name="KSO_WM_UNIT_LINE_FILL_TYPE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87.xml><?xml version="1.0" encoding="utf-8"?>
<p:tagLst xmlns:p="http://schemas.openxmlformats.org/presentationml/2006/main">
  <p:tag name="KSO_WM_UNIT_TYPE" val="i"/>
  <p:tag name="KSO_WM_UNIT_INDEX" val="3"/>
  <p:tag name="KSO_WM_UNIT_ID" val="_4*i*3"/>
  <p:tag name="KSO_WM_BEAUTIFY_FLAG" val="#wm#"/>
  <p:tag name="KSO_WM_TAG_VERSION" val="3.0"/>
  <p:tag name="KSO_WM_CHIP_GROUPID" val="62f0b470295c1bf6da6ddd9c"/>
  <p:tag name="KSO_WM_CHIP_XID" val="62f0b470295c1bf6da6ddda5"/>
  <p:tag name="KSO_WM_UNIT_DEC_AREA_ID" val="43185275bd08420fa178c39072b3d86a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b49da4f9b9d744569ff8823dce8aef57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8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160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3">
      <a:dk1>
        <a:srgbClr val="000000"/>
      </a:dk1>
      <a:lt1>
        <a:srgbClr val="FFFFFF"/>
      </a:lt1>
      <a:dk2>
        <a:srgbClr val="0C0541"/>
      </a:dk2>
      <a:lt2>
        <a:srgbClr val="EFF3FF"/>
      </a:lt2>
      <a:accent1>
        <a:srgbClr val="5881F6"/>
      </a:accent1>
      <a:accent2>
        <a:srgbClr val="7D6EF3"/>
      </a:accent2>
      <a:accent3>
        <a:srgbClr val="619CF3"/>
      </a:accent3>
      <a:accent4>
        <a:srgbClr val="B160EF"/>
      </a:accent4>
      <a:accent5>
        <a:srgbClr val="9D65F2"/>
      </a:accent5>
      <a:accent6>
        <a:srgbClr val="896BF5"/>
      </a:accent6>
      <a:hlink>
        <a:srgbClr val="304FFE"/>
      </a:hlink>
      <a:folHlink>
        <a:srgbClr val="492067"/>
      </a:folHlink>
    </a:clrScheme>
    <a:fontScheme name="自定义 80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自定义 3">
      <a:dk1>
        <a:srgbClr val="000000"/>
      </a:dk1>
      <a:lt1>
        <a:srgbClr val="FFFFFF"/>
      </a:lt1>
      <a:dk2>
        <a:srgbClr val="0C0541"/>
      </a:dk2>
      <a:lt2>
        <a:srgbClr val="EFF3FF"/>
      </a:lt2>
      <a:accent1>
        <a:srgbClr val="5881F6"/>
      </a:accent1>
      <a:accent2>
        <a:srgbClr val="7D6EF3"/>
      </a:accent2>
      <a:accent3>
        <a:srgbClr val="619CF3"/>
      </a:accent3>
      <a:accent4>
        <a:srgbClr val="B160EF"/>
      </a:accent4>
      <a:accent5>
        <a:srgbClr val="9D65F2"/>
      </a:accent5>
      <a:accent6>
        <a:srgbClr val="896BF5"/>
      </a:accent6>
      <a:hlink>
        <a:srgbClr val="304FFE"/>
      </a:hlink>
      <a:folHlink>
        <a:srgbClr val="492067"/>
      </a:folHlink>
    </a:clrScheme>
    <a:fontScheme name="自定义 80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2756</Words>
  <Application>WPS 演示</Application>
  <PresentationFormat>宽屏</PresentationFormat>
  <Paragraphs>247</Paragraphs>
  <Slides>41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41</vt:i4>
      </vt:variant>
    </vt:vector>
  </HeadingPairs>
  <TitlesOfParts>
    <vt:vector size="58" baseType="lpstr">
      <vt:lpstr>Arial</vt:lpstr>
      <vt:lpstr>宋体</vt:lpstr>
      <vt:lpstr>Wingdings</vt:lpstr>
      <vt:lpstr>Wingdings</vt:lpstr>
      <vt:lpstr>汉仪中黑 简</vt:lpstr>
      <vt:lpstr>黑体</vt:lpstr>
      <vt:lpstr>微软雅黑</vt:lpstr>
      <vt:lpstr>Arial Unicode MS</vt:lpstr>
      <vt:lpstr>Calibri</vt:lpstr>
      <vt:lpstr>华文中宋</vt:lpstr>
      <vt:lpstr>华文彩云</vt:lpstr>
      <vt:lpstr>华文细黑</vt:lpstr>
      <vt:lpstr>幼圆</vt:lpstr>
      <vt:lpstr>等线</vt:lpstr>
      <vt:lpstr>WPS</vt:lpstr>
      <vt:lpstr>Office 主题​​</vt:lpstr>
      <vt:lpstr>1_Office 主题​​</vt:lpstr>
      <vt:lpstr>WebSocket 全面解读</vt:lpstr>
      <vt:lpstr>目录</vt:lpstr>
      <vt:lpstr>背景与基础</vt:lpstr>
      <vt:lpstr>缺点</vt:lpstr>
      <vt:lpstr>WebSocket 的定义</vt:lpstr>
      <vt:lpstr>优点</vt:lpstr>
      <vt:lpstr>缺点</vt:lpstr>
      <vt:lpstr>不同技术的实时性与开销对比</vt:lpstr>
      <vt:lpstr>WebSocket 的特点</vt:lpstr>
      <vt:lpstr>缺点</vt:lpstr>
      <vt:lpstr>WebSocket 与其他技术的比较</vt:lpstr>
      <vt:lpstr>WebSocket 握手与通信细节</vt:lpstr>
      <vt:lpstr>握手流程</vt:lpstr>
      <vt:lpstr>数据帧结构</vt:lpstr>
      <vt:lpstr>WebSocket 的开发与实践</vt:lpstr>
      <vt:lpstr>服务端实现示例：Python Flask</vt:lpstr>
      <vt:lpstr>心跳机制实现示例：WebSocket心跳机制实现</vt:lpstr>
      <vt:lpstr>心跳机制实现示例：WebSocket心跳机制实现</vt:lpstr>
      <vt:lpstr>心跳机制实现示例</vt:lpstr>
      <vt:lpstr>心跳机制实现示例：WebSocket心跳机制精简解析</vt:lpstr>
      <vt:lpstr>心跳机制实现示例：WebSocket心跳机制精简解析</vt:lpstr>
      <vt:lpstr>心跳机制实现示例</vt:lpstr>
      <vt:lpstr>常见问题与解决方案</vt:lpstr>
      <vt:lpstr>如何应对断线重连</vt:lpstr>
      <vt:lpstr>如何优化性能</vt:lpstr>
      <vt:lpstr>如何保证安全性</vt:lpstr>
      <vt:lpstr>案例分析</vt:lpstr>
      <vt:lpstr>案例 1：实时聊天系统</vt:lpstr>
      <vt:lpstr>案例 2：在线协作编辑</vt:lpstr>
      <vt:lpstr>案例 3：实时数据推送</vt:lpstr>
      <vt:lpstr>进阶应用</vt:lpstr>
      <vt:lpstr>WebRTC 与 WebSocket 集成</vt:lpstr>
      <vt:lpstr>与 MQTT 的结合</vt:lpstr>
      <vt:lpstr>边缘计算与 WebSocket</vt:lpstr>
      <vt:lpstr>工具与资源</vt:lpstr>
      <vt:lpstr>调试工具</vt:lpstr>
      <vt:lpstr>学习资源</vt:lpstr>
      <vt:lpstr>总结与展望</vt:lpstr>
      <vt:lpstr>总结</vt:lpstr>
      <vt:lpstr>展望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01</cp:lastModifiedBy>
  <cp:revision>159</cp:revision>
  <dcterms:created xsi:type="dcterms:W3CDTF">2019-06-19T02:08:00Z</dcterms:created>
  <dcterms:modified xsi:type="dcterms:W3CDTF">2024-12-10T16:52:49Z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2052-11.8.2.12011</vt:lpwstr>
  </property>
  <property fmtid="{D5CDD505-2E9C-101B-9397-08002B2CF9AE}" pid="3" name="ICV">
    <vt:lpwstr>80B6C1757CCE4DCA8A54F190293867B0_11</vt:lpwstr>
  </property>
</Properties>
</file>